
<file path=[Content_Types].xml><?xml version="1.0" encoding="utf-8"?>
<Types xmlns="http://schemas.openxmlformats.org/package/2006/content-types">
  <Default Extension="bin" ContentType="image/png"/>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2.xml" ContentType="application/vnd.openxmlformats-officedocument.presentationml.tags+xml"/>
  <Override PartName="/ppt/notesSlides/notesSlide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3.xml" ContentType="application/vnd.openxmlformats-officedocument.presentationml.tags+xml"/>
  <Override PartName="/ppt/notesSlides/notesSlide1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 id="2147483680" r:id="rId2"/>
    <p:sldMasterId id="2147483714" r:id="rId3"/>
    <p:sldMasterId id="2147483746" r:id="rId4"/>
  </p:sldMasterIdLst>
  <p:notesMasterIdLst>
    <p:notesMasterId r:id="rId37"/>
  </p:notesMasterIdLst>
  <p:handoutMasterIdLst>
    <p:handoutMasterId r:id="rId38"/>
  </p:handoutMasterIdLst>
  <p:sldIdLst>
    <p:sldId id="261" r:id="rId5"/>
    <p:sldId id="405" r:id="rId6"/>
    <p:sldId id="893" r:id="rId7"/>
    <p:sldId id="902" r:id="rId8"/>
    <p:sldId id="297" r:id="rId9"/>
    <p:sldId id="334" r:id="rId10"/>
    <p:sldId id="903" r:id="rId11"/>
    <p:sldId id="918" r:id="rId12"/>
    <p:sldId id="904" r:id="rId13"/>
    <p:sldId id="912" r:id="rId14"/>
    <p:sldId id="907" r:id="rId15"/>
    <p:sldId id="342" r:id="rId16"/>
    <p:sldId id="546" r:id="rId17"/>
    <p:sldId id="550" r:id="rId18"/>
    <p:sldId id="914" r:id="rId19"/>
    <p:sldId id="915" r:id="rId20"/>
    <p:sldId id="923" r:id="rId21"/>
    <p:sldId id="922" r:id="rId22"/>
    <p:sldId id="410" r:id="rId23"/>
    <p:sldId id="897" r:id="rId24"/>
    <p:sldId id="919" r:id="rId25"/>
    <p:sldId id="898" r:id="rId26"/>
    <p:sldId id="910" r:id="rId27"/>
    <p:sldId id="271" r:id="rId28"/>
    <p:sldId id="921" r:id="rId29"/>
    <p:sldId id="259" r:id="rId30"/>
    <p:sldId id="425" r:id="rId31"/>
    <p:sldId id="899" r:id="rId32"/>
    <p:sldId id="916" r:id="rId33"/>
    <p:sldId id="920" r:id="rId34"/>
    <p:sldId id="924" r:id="rId35"/>
    <p:sldId id="892" r:id="rId36"/>
  </p:sldIdLst>
  <p:sldSz cx="12188825" cy="6858000"/>
  <p:notesSz cx="6805613" cy="9944100"/>
  <p:embeddedFontLst>
    <p:embeddedFont>
      <p:font typeface="AU Passata" panose="020B0503030502030804" pitchFamily="34" charset="77"/>
      <p:regular r:id="rId39"/>
      <p:bold r:id="rId40"/>
    </p:embeddedFont>
    <p:embeddedFont>
      <p:font typeface="AU Passata Light" panose="020B0303030902030804" pitchFamily="34" charset="77"/>
      <p:regular r:id="rId41"/>
      <p:bold r:id="rId42"/>
    </p:embeddedFont>
    <p:embeddedFont>
      <p:font typeface="AUPassataBold" panose="020F0702030404030204" pitchFamily="34" charset="0"/>
      <p:bold r:id="rId43"/>
      <p:italic r:id="rId44"/>
      <p:boldItalic r:id="rId45"/>
    </p:embeddedFont>
    <p:embeddedFont>
      <p:font typeface="Avenir Book" panose="02000503020000020003" pitchFamily="2" charset="0"/>
      <p:regular r:id="rId46"/>
      <p:italic r:id="rId47"/>
    </p:embeddedFont>
    <p:embeddedFont>
      <p:font typeface="Candara" panose="020E0502030303020204" pitchFamily="34" charset="0"/>
      <p:regular r:id="rId48"/>
      <p:bold r:id="rId49"/>
      <p:italic r:id="rId50"/>
      <p:boldItalic r:id="rId51"/>
    </p:embeddedFont>
    <p:embeddedFont>
      <p:font typeface="Georgia" panose="02040502050405020303" pitchFamily="18" charset="0"/>
      <p:regular r:id="rId52"/>
      <p:bold r:id="rId53"/>
      <p:italic r:id="rId54"/>
      <p:boldItalic r:id="rId55"/>
    </p:embeddedFont>
  </p:embeddedFontLst>
  <p:defaultTextStyle>
    <a:defPPr>
      <a:defRPr lang="en-US"/>
    </a:defPPr>
    <a:lvl1pPr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Forfatter" initials="F"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46"/>
    <a:srgbClr val="FFFFFF"/>
    <a:srgbClr val="3366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CFECC1-F2F9-4EB7-BC75-5B8FD9C69745}" v="2" dt="2024-04-04T10:04:54.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34" autoAdjust="0"/>
    <p:restoredTop sz="93469" autoAdjust="0"/>
  </p:normalViewPr>
  <p:slideViewPr>
    <p:cSldViewPr snapToObjects="1" showGuides="1">
      <p:cViewPr varScale="1">
        <p:scale>
          <a:sx n="119" d="100"/>
          <a:sy n="119" d="100"/>
        </p:scale>
        <p:origin x="272" y="192"/>
      </p:cViewPr>
      <p:guideLst>
        <p:guide orient="horz" pos="2160"/>
        <p:guide pos="3839"/>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87" d="100"/>
          <a:sy n="87" d="100"/>
        </p:scale>
        <p:origin x="3762" y="72"/>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chemeClr val="bg1">
            <a:lumMod val="75000"/>
          </a:schemeClr>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783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rgbClr val="002546"/>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rgbClr val="002546"/>
        </a:solidFill>
      </dgm:spPr>
      <dgm:t>
        <a:bodyPr/>
        <a:lstStyle/>
        <a:p>
          <a:r>
            <a:rPr lang="da-DK" dirty="0"/>
            <a:t>2015-2019</a:t>
          </a:r>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chemeClr val="bg1">
            <a:lumMod val="75000"/>
          </a:schemeClr>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783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rgbClr val="002546"/>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rgbClr val="002546"/>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850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rgbClr val="002546"/>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rgbClr val="002546"/>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850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custLinFactNeighborY="-5450">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rgbClr val="002546"/>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850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rgbClr val="002546"/>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850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rgbClr val="002546"/>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850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rgbClr val="002546"/>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rgbClr val="002546"/>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850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custLinFactNeighborY="-5450">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rgbClr val="002546"/>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850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rgbClr val="002546"/>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rgbClr val="002546"/>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850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tx2">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chemeClr val="bg1">
            <a:lumMod val="75000"/>
          </a:schemeClr>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783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custLinFactY="-2235" custLinFactNeighborX="-3371" custLinFactNeighborY="-100000">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tx2">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chemeClr val="bg1">
            <a:lumMod val="75000"/>
          </a:schemeClr>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783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rgbClr val="002546"/>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850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rgbClr val="002546"/>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chemeClr val="bg1">
            <a:lumMod val="75000"/>
          </a:schemeClr>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783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rgbClr val="002546"/>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chemeClr val="bg1">
            <a:lumMod val="75000"/>
          </a:schemeClr>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783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rgbClr val="002546"/>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chemeClr val="bg1">
            <a:lumMod val="75000"/>
          </a:schemeClr>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783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tx2">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chemeClr val="bg1">
            <a:lumMod val="75000"/>
          </a:schemeClr>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783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custLinFactY="-2235" custLinFactNeighborX="-3371" custLinFactNeighborY="-100000">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tx2">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chemeClr val="bg1">
            <a:lumMod val="75000"/>
          </a:schemeClr>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783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rgbClr val="002546"/>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chemeClr val="bg1">
            <a:lumMod val="75000"/>
          </a:schemeClr>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783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rgbClr val="002546"/>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chemeClr val="bg1">
            <a:lumMod val="75000"/>
          </a:schemeClr>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783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rgbClr val="002546"/>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chemeClr val="bg1">
            <a:lumMod val="75000"/>
          </a:schemeClr>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783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rgbClr val="002546"/>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chemeClr val="bg1">
            <a:lumMod val="75000"/>
          </a:schemeClr>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chemeClr val="bg1">
            <a:lumMod val="75000"/>
          </a:schemeClr>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783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E8913CD-1EAA-4673-8C3E-0CD50525F818}" type="doc">
      <dgm:prSet loTypeId="urn:microsoft.com/office/officeart/2005/8/layout/hChevron3" loCatId="process" qsTypeId="urn:microsoft.com/office/officeart/2005/8/quickstyle/simple1" qsCatId="simple" csTypeId="urn:microsoft.com/office/officeart/2005/8/colors/accent1_2" csCatId="accent1" phldr="1"/>
      <dgm:spPr/>
    </dgm:pt>
    <dgm:pt modelId="{675D5E19-F1C8-40C6-B00C-6ADFA6D07F69}">
      <dgm:prSet phldrT="[Tekst]"/>
      <dgm:spPr>
        <a:solidFill>
          <a:schemeClr val="bg1">
            <a:lumMod val="75000"/>
          </a:schemeClr>
        </a:solidFill>
      </dgm:spPr>
      <dgm:t>
        <a:bodyPr/>
        <a:lstStyle/>
        <a:p>
          <a:r>
            <a:rPr lang="da-DK" dirty="0"/>
            <a:t>Sorgens psykologi 1917-1999</a:t>
          </a:r>
        </a:p>
      </dgm:t>
    </dgm:pt>
    <dgm:pt modelId="{E9C48176-69D9-4E36-A03A-A414A8C74D9E}" type="parTrans" cxnId="{73555566-AF45-421C-A566-F7808F88CC96}">
      <dgm:prSet/>
      <dgm:spPr/>
      <dgm:t>
        <a:bodyPr/>
        <a:lstStyle/>
        <a:p>
          <a:endParaRPr lang="da-DK"/>
        </a:p>
      </dgm:t>
    </dgm:pt>
    <dgm:pt modelId="{8914BC88-663A-4CAA-90A2-74A60F8EECE2}" type="sibTrans" cxnId="{73555566-AF45-421C-A566-F7808F88CC96}">
      <dgm:prSet/>
      <dgm:spPr/>
      <dgm:t>
        <a:bodyPr/>
        <a:lstStyle/>
        <a:p>
          <a:endParaRPr lang="da-DK"/>
        </a:p>
      </dgm:t>
    </dgm:pt>
    <dgm:pt modelId="{0A387D00-43AC-44B4-A69B-44601C2D3213}">
      <dgm:prSet phldrT="[Tekst]"/>
      <dgm:spPr>
        <a:solidFill>
          <a:schemeClr val="bg1">
            <a:lumMod val="75000"/>
          </a:schemeClr>
        </a:solidFill>
      </dgm:spPr>
      <dgm:t>
        <a:bodyPr/>
        <a:lstStyle/>
        <a:p>
          <a:r>
            <a:rPr lang="en-US" noProof="0" dirty="0"/>
            <a:t>2000-2004</a:t>
          </a:r>
        </a:p>
      </dgm:t>
    </dgm:pt>
    <dgm:pt modelId="{B4C79936-6EFC-4221-A9A6-5C378E8A9112}" type="parTrans" cxnId="{4E6693BA-874D-4A7C-894A-BAD3738DFFBF}">
      <dgm:prSet/>
      <dgm:spPr/>
      <dgm:t>
        <a:bodyPr/>
        <a:lstStyle/>
        <a:p>
          <a:endParaRPr lang="da-DK"/>
        </a:p>
      </dgm:t>
    </dgm:pt>
    <dgm:pt modelId="{91A5A5F7-70D2-452D-BF9D-70C62C31602B}" type="sibTrans" cxnId="{4E6693BA-874D-4A7C-894A-BAD3738DFFBF}">
      <dgm:prSet/>
      <dgm:spPr/>
      <dgm:t>
        <a:bodyPr/>
        <a:lstStyle/>
        <a:p>
          <a:endParaRPr lang="da-DK"/>
        </a:p>
      </dgm:t>
    </dgm:pt>
    <dgm:pt modelId="{9F7C7479-D167-4837-8BF1-2829EF96D256}">
      <dgm:prSet phldrT="[Tekst]"/>
      <dgm:spPr>
        <a:solidFill>
          <a:schemeClr val="bg1">
            <a:lumMod val="75000"/>
          </a:schemeClr>
        </a:solidFill>
      </dgm:spPr>
      <dgm:t>
        <a:bodyPr/>
        <a:lstStyle/>
        <a:p>
          <a:r>
            <a:rPr lang="da-DK" dirty="0"/>
            <a:t>2005-2009</a:t>
          </a:r>
        </a:p>
      </dgm:t>
    </dgm:pt>
    <dgm:pt modelId="{4B78E439-5E6D-430B-845E-563A5DBE7247}" type="parTrans" cxnId="{B06F4FE5-9809-49E0-B29E-EFCE6303222F}">
      <dgm:prSet/>
      <dgm:spPr/>
      <dgm:t>
        <a:bodyPr/>
        <a:lstStyle/>
        <a:p>
          <a:endParaRPr lang="da-DK"/>
        </a:p>
      </dgm:t>
    </dgm:pt>
    <dgm:pt modelId="{049F0DA5-B642-44C0-83DC-4C50F8B8413C}" type="sibTrans" cxnId="{B06F4FE5-9809-49E0-B29E-EFCE6303222F}">
      <dgm:prSet/>
      <dgm:spPr/>
      <dgm:t>
        <a:bodyPr/>
        <a:lstStyle/>
        <a:p>
          <a:endParaRPr lang="da-DK"/>
        </a:p>
      </dgm:t>
    </dgm:pt>
    <dgm:pt modelId="{E53C5618-A3CF-4B5A-AA29-5012234E705E}">
      <dgm:prSet phldrT="[Tekst]"/>
      <dgm:spPr>
        <a:solidFill>
          <a:srgbClr val="002546"/>
        </a:solidFill>
      </dgm:spPr>
      <dgm:t>
        <a:bodyPr/>
        <a:lstStyle/>
        <a:p>
          <a:r>
            <a:rPr lang="da-DK" dirty="0"/>
            <a:t>2010-2014</a:t>
          </a:r>
        </a:p>
      </dgm:t>
    </dgm:pt>
    <dgm:pt modelId="{6FA0C5CD-EFF9-4A31-8FB8-BC546F1FBAFA}" type="parTrans" cxnId="{9AC75BCC-26E6-4791-A0E8-4EA65429602F}">
      <dgm:prSet/>
      <dgm:spPr/>
      <dgm:t>
        <a:bodyPr/>
        <a:lstStyle/>
        <a:p>
          <a:endParaRPr lang="da-DK"/>
        </a:p>
      </dgm:t>
    </dgm:pt>
    <dgm:pt modelId="{F07B37B2-DB91-4A7E-95E9-EDD66AE468ED}" type="sibTrans" cxnId="{9AC75BCC-26E6-4791-A0E8-4EA65429602F}">
      <dgm:prSet/>
      <dgm:spPr/>
      <dgm:t>
        <a:bodyPr/>
        <a:lstStyle/>
        <a:p>
          <a:endParaRPr lang="da-DK"/>
        </a:p>
      </dgm:t>
    </dgm:pt>
    <dgm:pt modelId="{95941F45-F759-4869-B2AB-880C180C3E0B}">
      <dgm:prSet phldrT="[Tekst]"/>
      <dgm:spPr>
        <a:solidFill>
          <a:schemeClr val="bg1">
            <a:lumMod val="75000"/>
          </a:schemeClr>
        </a:solidFill>
      </dgm:spPr>
      <dgm:t>
        <a:bodyPr/>
        <a:lstStyle/>
        <a:p>
          <a:r>
            <a:rPr lang="da-DK"/>
            <a:t>2015-2019</a:t>
          </a:r>
          <a:endParaRPr lang="da-DK" dirty="0"/>
        </a:p>
      </dgm:t>
    </dgm:pt>
    <dgm:pt modelId="{09F2C55E-D659-4A9C-A2AD-6FD33A976862}" type="parTrans" cxnId="{C91913CC-0696-4C54-9063-0986A7223B10}">
      <dgm:prSet/>
      <dgm:spPr/>
      <dgm:t>
        <a:bodyPr/>
        <a:lstStyle/>
        <a:p>
          <a:endParaRPr lang="da-DK"/>
        </a:p>
      </dgm:t>
    </dgm:pt>
    <dgm:pt modelId="{560324CB-D157-41D1-9085-134034A0A9EB}" type="sibTrans" cxnId="{C91913CC-0696-4C54-9063-0986A7223B10}">
      <dgm:prSet/>
      <dgm:spPr/>
      <dgm:t>
        <a:bodyPr/>
        <a:lstStyle/>
        <a:p>
          <a:endParaRPr lang="da-DK"/>
        </a:p>
      </dgm:t>
    </dgm:pt>
    <dgm:pt modelId="{B03270C6-28C4-413F-A768-8C5D6442C42B}">
      <dgm:prSet phldrT="[Tekst]"/>
      <dgm:spPr>
        <a:solidFill>
          <a:schemeClr val="bg1">
            <a:lumMod val="75000"/>
          </a:schemeClr>
        </a:solidFill>
      </dgm:spPr>
      <dgm:t>
        <a:bodyPr/>
        <a:lstStyle/>
        <a:p>
          <a:r>
            <a:rPr lang="en-US" noProof="0" dirty="0" err="1"/>
            <a:t>Fremtid</a:t>
          </a:r>
          <a:endParaRPr lang="en-US" noProof="0" dirty="0"/>
        </a:p>
      </dgm:t>
    </dgm:pt>
    <dgm:pt modelId="{F99853AB-4DB7-47C2-9573-29C427E40AC7}" type="parTrans" cxnId="{10E03D36-1A72-434A-8F6F-0DA5895A8FB4}">
      <dgm:prSet/>
      <dgm:spPr/>
      <dgm:t>
        <a:bodyPr/>
        <a:lstStyle/>
        <a:p>
          <a:endParaRPr lang="da-DK"/>
        </a:p>
      </dgm:t>
    </dgm:pt>
    <dgm:pt modelId="{4361ACE8-3229-4D55-986A-52AB41E835A1}" type="sibTrans" cxnId="{10E03D36-1A72-434A-8F6F-0DA5895A8FB4}">
      <dgm:prSet/>
      <dgm:spPr/>
      <dgm:t>
        <a:bodyPr/>
        <a:lstStyle/>
        <a:p>
          <a:endParaRPr lang="da-DK"/>
        </a:p>
      </dgm:t>
    </dgm:pt>
    <dgm:pt modelId="{9DE07A04-BFCA-F343-9392-728C5211584C}">
      <dgm:prSet phldrT="[Tekst]"/>
      <dgm:spPr>
        <a:solidFill>
          <a:schemeClr val="bg1">
            <a:lumMod val="75000"/>
          </a:schemeClr>
        </a:solidFill>
      </dgm:spPr>
      <dgm:t>
        <a:bodyPr/>
        <a:lstStyle/>
        <a:p>
          <a:r>
            <a:rPr lang="en-US" dirty="0" err="1"/>
            <a:t>Nutid</a:t>
          </a:r>
          <a:endParaRPr lang="en-US" dirty="0"/>
        </a:p>
      </dgm:t>
    </dgm:pt>
    <dgm:pt modelId="{181ABD4A-B688-1A4D-9418-D3E78E6212EB}" type="parTrans" cxnId="{B7B0FB0F-97FF-5A4F-BFCF-D1AE510C619B}">
      <dgm:prSet/>
      <dgm:spPr/>
      <dgm:t>
        <a:bodyPr/>
        <a:lstStyle/>
        <a:p>
          <a:endParaRPr lang="da-DK"/>
        </a:p>
      </dgm:t>
    </dgm:pt>
    <dgm:pt modelId="{0AF5C68A-3C72-1247-90D1-AEFD2D90DC1E}" type="sibTrans" cxnId="{B7B0FB0F-97FF-5A4F-BFCF-D1AE510C619B}">
      <dgm:prSet/>
      <dgm:spPr/>
      <dgm:t>
        <a:bodyPr/>
        <a:lstStyle/>
        <a:p>
          <a:endParaRPr lang="da-DK"/>
        </a:p>
      </dgm:t>
    </dgm:pt>
    <dgm:pt modelId="{5F67AA49-68D1-430E-83F5-F619A3061E1A}" type="pres">
      <dgm:prSet presAssocID="{0E8913CD-1EAA-4673-8C3E-0CD50525F818}" presName="Name0" presStyleCnt="0">
        <dgm:presLayoutVars>
          <dgm:dir/>
          <dgm:resizeHandles val="exact"/>
        </dgm:presLayoutVars>
      </dgm:prSet>
      <dgm:spPr/>
    </dgm:pt>
    <dgm:pt modelId="{5DD22446-BD32-4838-BAEF-391B395F7547}" type="pres">
      <dgm:prSet presAssocID="{675D5E19-F1C8-40C6-B00C-6ADFA6D07F69}" presName="parTxOnly" presStyleLbl="node1" presStyleIdx="0" presStyleCnt="7" custScaleX="227831" custLinFactNeighborX="-373" custLinFactNeighborY="5078">
        <dgm:presLayoutVars>
          <dgm:bulletEnabled val="1"/>
        </dgm:presLayoutVars>
      </dgm:prSet>
      <dgm:spPr/>
    </dgm:pt>
    <dgm:pt modelId="{ADA53432-7041-450D-8721-8D1BC3DE63B4}" type="pres">
      <dgm:prSet presAssocID="{8914BC88-663A-4CAA-90A2-74A60F8EECE2}" presName="parSpace" presStyleCnt="0"/>
      <dgm:spPr/>
    </dgm:pt>
    <dgm:pt modelId="{20050268-3F63-48CD-A17F-28A0D40A06AC}" type="pres">
      <dgm:prSet presAssocID="{0A387D00-43AC-44B4-A69B-44601C2D3213}" presName="parTxOnly" presStyleLbl="node1" presStyleIdx="1" presStyleCnt="7">
        <dgm:presLayoutVars>
          <dgm:bulletEnabled val="1"/>
        </dgm:presLayoutVars>
      </dgm:prSet>
      <dgm:spPr/>
    </dgm:pt>
    <dgm:pt modelId="{B7C4C7E5-5806-4403-957E-9BBB2528DC8A}" type="pres">
      <dgm:prSet presAssocID="{91A5A5F7-70D2-452D-BF9D-70C62C31602B}" presName="parSpace" presStyleCnt="0"/>
      <dgm:spPr/>
    </dgm:pt>
    <dgm:pt modelId="{036E7068-EB03-46B2-B279-819E30352E19}" type="pres">
      <dgm:prSet presAssocID="{9F7C7479-D167-4837-8BF1-2829EF96D256}" presName="parTxOnly" presStyleLbl="node1" presStyleIdx="2" presStyleCnt="7">
        <dgm:presLayoutVars>
          <dgm:bulletEnabled val="1"/>
        </dgm:presLayoutVars>
      </dgm:prSet>
      <dgm:spPr/>
    </dgm:pt>
    <dgm:pt modelId="{523772F5-1CF2-4DA3-8A60-227CB8986F3C}" type="pres">
      <dgm:prSet presAssocID="{049F0DA5-B642-44C0-83DC-4C50F8B8413C}" presName="parSpace" presStyleCnt="0"/>
      <dgm:spPr/>
    </dgm:pt>
    <dgm:pt modelId="{D05CBF4D-A001-4E9F-B762-8EA9D9D10E59}" type="pres">
      <dgm:prSet presAssocID="{E53C5618-A3CF-4B5A-AA29-5012234E705E}" presName="parTxOnly" presStyleLbl="node1" presStyleIdx="3" presStyleCnt="7">
        <dgm:presLayoutVars>
          <dgm:bulletEnabled val="1"/>
        </dgm:presLayoutVars>
      </dgm:prSet>
      <dgm:spPr/>
    </dgm:pt>
    <dgm:pt modelId="{8FAC0917-E729-41A6-A8CB-F9104C82400D}" type="pres">
      <dgm:prSet presAssocID="{F07B37B2-DB91-4A7E-95E9-EDD66AE468ED}" presName="parSpace" presStyleCnt="0"/>
      <dgm:spPr/>
    </dgm:pt>
    <dgm:pt modelId="{C5835545-C554-4D17-B77C-38165C42699B}" type="pres">
      <dgm:prSet presAssocID="{95941F45-F759-4869-B2AB-880C180C3E0B}" presName="parTxOnly" presStyleLbl="node1" presStyleIdx="4" presStyleCnt="7">
        <dgm:presLayoutVars>
          <dgm:bulletEnabled val="1"/>
        </dgm:presLayoutVars>
      </dgm:prSet>
      <dgm:spPr/>
    </dgm:pt>
    <dgm:pt modelId="{4BFC4A31-A1C5-4772-97E7-C9718AD4D0BE}" type="pres">
      <dgm:prSet presAssocID="{560324CB-D157-41D1-9085-134034A0A9EB}" presName="parSpace" presStyleCnt="0"/>
      <dgm:spPr/>
    </dgm:pt>
    <dgm:pt modelId="{A85AC190-8B59-AF42-993B-0BCDEB7CA119}" type="pres">
      <dgm:prSet presAssocID="{9DE07A04-BFCA-F343-9392-728C5211584C}" presName="parTxOnly" presStyleLbl="node1" presStyleIdx="5" presStyleCnt="7">
        <dgm:presLayoutVars>
          <dgm:bulletEnabled val="1"/>
        </dgm:presLayoutVars>
      </dgm:prSet>
      <dgm:spPr/>
    </dgm:pt>
    <dgm:pt modelId="{6EA632CD-9B08-7B4C-BBEA-60AA245CCBB2}" type="pres">
      <dgm:prSet presAssocID="{0AF5C68A-3C72-1247-90D1-AEFD2D90DC1E}" presName="parSpace" presStyleCnt="0"/>
      <dgm:spPr/>
    </dgm:pt>
    <dgm:pt modelId="{67EBC4BE-F57C-4905-9D2E-1FB81C4FB483}" type="pres">
      <dgm:prSet presAssocID="{B03270C6-28C4-413F-A768-8C5D6442C42B}" presName="parTxOnly" presStyleLbl="node1" presStyleIdx="6" presStyleCnt="7">
        <dgm:presLayoutVars>
          <dgm:bulletEnabled val="1"/>
        </dgm:presLayoutVars>
      </dgm:prSet>
      <dgm:spPr/>
    </dgm:pt>
  </dgm:ptLst>
  <dgm:cxnLst>
    <dgm:cxn modelId="{16144009-1569-4524-907B-1B77E3EBD6DF}" type="presOf" srcId="{B03270C6-28C4-413F-A768-8C5D6442C42B}" destId="{67EBC4BE-F57C-4905-9D2E-1FB81C4FB483}" srcOrd="0" destOrd="0" presId="urn:microsoft.com/office/officeart/2005/8/layout/hChevron3"/>
    <dgm:cxn modelId="{B7B0FB0F-97FF-5A4F-BFCF-D1AE510C619B}" srcId="{0E8913CD-1EAA-4673-8C3E-0CD50525F818}" destId="{9DE07A04-BFCA-F343-9392-728C5211584C}" srcOrd="5" destOrd="0" parTransId="{181ABD4A-B688-1A4D-9418-D3E78E6212EB}" sibTransId="{0AF5C68A-3C72-1247-90D1-AEFD2D90DC1E}"/>
    <dgm:cxn modelId="{11189314-CAC1-4BD4-9933-FAA661E7D2EF}" type="presOf" srcId="{9F7C7479-D167-4837-8BF1-2829EF96D256}" destId="{036E7068-EB03-46B2-B279-819E30352E19}" srcOrd="0" destOrd="0" presId="urn:microsoft.com/office/officeart/2005/8/layout/hChevron3"/>
    <dgm:cxn modelId="{10E03D36-1A72-434A-8F6F-0DA5895A8FB4}" srcId="{0E8913CD-1EAA-4673-8C3E-0CD50525F818}" destId="{B03270C6-28C4-413F-A768-8C5D6442C42B}" srcOrd="6" destOrd="0" parTransId="{F99853AB-4DB7-47C2-9573-29C427E40AC7}" sibTransId="{4361ACE8-3229-4D55-986A-52AB41E835A1}"/>
    <dgm:cxn modelId="{4A837636-B9FD-40EC-BEA0-5404AB2CDCF8}" type="presOf" srcId="{0A387D00-43AC-44B4-A69B-44601C2D3213}" destId="{20050268-3F63-48CD-A17F-28A0D40A06AC}" srcOrd="0" destOrd="0" presId="urn:microsoft.com/office/officeart/2005/8/layout/hChevron3"/>
    <dgm:cxn modelId="{25B10A47-782B-C64E-B27E-F886BAEEE6B7}" type="presOf" srcId="{9DE07A04-BFCA-F343-9392-728C5211584C}" destId="{A85AC190-8B59-AF42-993B-0BCDEB7CA119}" srcOrd="0" destOrd="0" presId="urn:microsoft.com/office/officeart/2005/8/layout/hChevron3"/>
    <dgm:cxn modelId="{22517754-11E0-4264-9AA6-B8AE2F0FAFBB}" type="presOf" srcId="{E53C5618-A3CF-4B5A-AA29-5012234E705E}" destId="{D05CBF4D-A001-4E9F-B762-8EA9D9D10E59}" srcOrd="0" destOrd="0" presId="urn:microsoft.com/office/officeart/2005/8/layout/hChevron3"/>
    <dgm:cxn modelId="{1E3BD463-35BA-40B6-AA91-BF6C42DC5881}" type="presOf" srcId="{0E8913CD-1EAA-4673-8C3E-0CD50525F818}" destId="{5F67AA49-68D1-430E-83F5-F619A3061E1A}" srcOrd="0" destOrd="0" presId="urn:microsoft.com/office/officeart/2005/8/layout/hChevron3"/>
    <dgm:cxn modelId="{73555566-AF45-421C-A566-F7808F88CC96}" srcId="{0E8913CD-1EAA-4673-8C3E-0CD50525F818}" destId="{675D5E19-F1C8-40C6-B00C-6ADFA6D07F69}" srcOrd="0" destOrd="0" parTransId="{E9C48176-69D9-4E36-A03A-A414A8C74D9E}" sibTransId="{8914BC88-663A-4CAA-90A2-74A60F8EECE2}"/>
    <dgm:cxn modelId="{F04EE673-20A5-4A7A-9848-F2C5AEB0CD9C}" type="presOf" srcId="{675D5E19-F1C8-40C6-B00C-6ADFA6D07F69}" destId="{5DD22446-BD32-4838-BAEF-391B395F7547}" srcOrd="0" destOrd="0" presId="urn:microsoft.com/office/officeart/2005/8/layout/hChevron3"/>
    <dgm:cxn modelId="{5B83DF7B-2F9E-4E0B-9EB5-7333EF13EE36}" type="presOf" srcId="{95941F45-F759-4869-B2AB-880C180C3E0B}" destId="{C5835545-C554-4D17-B77C-38165C42699B}" srcOrd="0" destOrd="0" presId="urn:microsoft.com/office/officeart/2005/8/layout/hChevron3"/>
    <dgm:cxn modelId="{4E6693BA-874D-4A7C-894A-BAD3738DFFBF}" srcId="{0E8913CD-1EAA-4673-8C3E-0CD50525F818}" destId="{0A387D00-43AC-44B4-A69B-44601C2D3213}" srcOrd="1" destOrd="0" parTransId="{B4C79936-6EFC-4221-A9A6-5C378E8A9112}" sibTransId="{91A5A5F7-70D2-452D-BF9D-70C62C31602B}"/>
    <dgm:cxn modelId="{C91913CC-0696-4C54-9063-0986A7223B10}" srcId="{0E8913CD-1EAA-4673-8C3E-0CD50525F818}" destId="{95941F45-F759-4869-B2AB-880C180C3E0B}" srcOrd="4" destOrd="0" parTransId="{09F2C55E-D659-4A9C-A2AD-6FD33A976862}" sibTransId="{560324CB-D157-41D1-9085-134034A0A9EB}"/>
    <dgm:cxn modelId="{9AC75BCC-26E6-4791-A0E8-4EA65429602F}" srcId="{0E8913CD-1EAA-4673-8C3E-0CD50525F818}" destId="{E53C5618-A3CF-4B5A-AA29-5012234E705E}" srcOrd="3" destOrd="0" parTransId="{6FA0C5CD-EFF9-4A31-8FB8-BC546F1FBAFA}" sibTransId="{F07B37B2-DB91-4A7E-95E9-EDD66AE468ED}"/>
    <dgm:cxn modelId="{B06F4FE5-9809-49E0-B29E-EFCE6303222F}" srcId="{0E8913CD-1EAA-4673-8C3E-0CD50525F818}" destId="{9F7C7479-D167-4837-8BF1-2829EF96D256}" srcOrd="2" destOrd="0" parTransId="{4B78E439-5E6D-430B-845E-563A5DBE7247}" sibTransId="{049F0DA5-B642-44C0-83DC-4C50F8B8413C}"/>
    <dgm:cxn modelId="{79788798-D6D9-493C-9378-EDB91668B7AA}" type="presParOf" srcId="{5F67AA49-68D1-430E-83F5-F619A3061E1A}" destId="{5DD22446-BD32-4838-BAEF-391B395F7547}" srcOrd="0" destOrd="0" presId="urn:microsoft.com/office/officeart/2005/8/layout/hChevron3"/>
    <dgm:cxn modelId="{34A3E614-655A-44E5-8280-FACD38F8AAB4}" type="presParOf" srcId="{5F67AA49-68D1-430E-83F5-F619A3061E1A}" destId="{ADA53432-7041-450D-8721-8D1BC3DE63B4}" srcOrd="1" destOrd="0" presId="urn:microsoft.com/office/officeart/2005/8/layout/hChevron3"/>
    <dgm:cxn modelId="{06E02443-BD14-4FB8-818B-CB429ED3F859}" type="presParOf" srcId="{5F67AA49-68D1-430E-83F5-F619A3061E1A}" destId="{20050268-3F63-48CD-A17F-28A0D40A06AC}" srcOrd="2" destOrd="0" presId="urn:microsoft.com/office/officeart/2005/8/layout/hChevron3"/>
    <dgm:cxn modelId="{3F211982-F8C0-4BBA-AFAB-924FD5122381}" type="presParOf" srcId="{5F67AA49-68D1-430E-83F5-F619A3061E1A}" destId="{B7C4C7E5-5806-4403-957E-9BBB2528DC8A}" srcOrd="3" destOrd="0" presId="urn:microsoft.com/office/officeart/2005/8/layout/hChevron3"/>
    <dgm:cxn modelId="{484087C0-C6E0-4A3B-8652-755343ABC640}" type="presParOf" srcId="{5F67AA49-68D1-430E-83F5-F619A3061E1A}" destId="{036E7068-EB03-46B2-B279-819E30352E19}" srcOrd="4" destOrd="0" presId="urn:microsoft.com/office/officeart/2005/8/layout/hChevron3"/>
    <dgm:cxn modelId="{580376C2-41D0-456C-892C-0EC5980E6C2C}" type="presParOf" srcId="{5F67AA49-68D1-430E-83F5-F619A3061E1A}" destId="{523772F5-1CF2-4DA3-8A60-227CB8986F3C}" srcOrd="5" destOrd="0" presId="urn:microsoft.com/office/officeart/2005/8/layout/hChevron3"/>
    <dgm:cxn modelId="{1503CEC3-DF1E-42B4-B382-71201C0F2527}" type="presParOf" srcId="{5F67AA49-68D1-430E-83F5-F619A3061E1A}" destId="{D05CBF4D-A001-4E9F-B762-8EA9D9D10E59}" srcOrd="6" destOrd="0" presId="urn:microsoft.com/office/officeart/2005/8/layout/hChevron3"/>
    <dgm:cxn modelId="{8555F038-C46F-4B77-B9E0-F9ADFEB71281}" type="presParOf" srcId="{5F67AA49-68D1-430E-83F5-F619A3061E1A}" destId="{8FAC0917-E729-41A6-A8CB-F9104C82400D}" srcOrd="7" destOrd="0" presId="urn:microsoft.com/office/officeart/2005/8/layout/hChevron3"/>
    <dgm:cxn modelId="{8B67CBD7-860B-48A2-9E32-D1E2380762BD}" type="presParOf" srcId="{5F67AA49-68D1-430E-83F5-F619A3061E1A}" destId="{C5835545-C554-4D17-B77C-38165C42699B}" srcOrd="8" destOrd="0" presId="urn:microsoft.com/office/officeart/2005/8/layout/hChevron3"/>
    <dgm:cxn modelId="{F28C99AB-B578-45C2-84A1-E0AB22602619}" type="presParOf" srcId="{5F67AA49-68D1-430E-83F5-F619A3061E1A}" destId="{4BFC4A31-A1C5-4772-97E7-C9718AD4D0BE}" srcOrd="9" destOrd="0" presId="urn:microsoft.com/office/officeart/2005/8/layout/hChevron3"/>
    <dgm:cxn modelId="{90EAEE4C-E7DD-6840-AE9A-16265A86B3EB}" type="presParOf" srcId="{5F67AA49-68D1-430E-83F5-F619A3061E1A}" destId="{A85AC190-8B59-AF42-993B-0BCDEB7CA119}" srcOrd="10" destOrd="0" presId="urn:microsoft.com/office/officeart/2005/8/layout/hChevron3"/>
    <dgm:cxn modelId="{5B1A0083-C976-0D4B-87F6-445402C35C3B}" type="presParOf" srcId="{5F67AA49-68D1-430E-83F5-F619A3061E1A}" destId="{6EA632CD-9B08-7B4C-BBEA-60AA245CCBB2}" srcOrd="11" destOrd="0" presId="urn:microsoft.com/office/officeart/2005/8/layout/hChevron3"/>
    <dgm:cxn modelId="{8CB39D55-3C57-4077-A2BD-A7FDD997A652}" type="presParOf" srcId="{5F67AA49-68D1-430E-83F5-F619A3061E1A}" destId="{67EBC4BE-F57C-4905-9D2E-1FB81C4FB483}"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4836" y="0"/>
          <a:ext cx="3287378"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4836" y="0"/>
        <a:ext cx="3196097" cy="365125"/>
      </dsp:txXfrm>
    </dsp:sp>
    <dsp:sp modelId="{20050268-3F63-48CD-A17F-28A0D40A06AC}">
      <dsp:nvSpPr>
        <dsp:cNvPr id="0" name=""/>
        <dsp:cNvSpPr/>
      </dsp:nvSpPr>
      <dsp:spPr>
        <a:xfrm>
          <a:off x="30047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87273" y="0"/>
        <a:ext cx="1077777" cy="365125"/>
      </dsp:txXfrm>
    </dsp:sp>
    <dsp:sp modelId="{036E7068-EB03-46B2-B279-819E30352E19}">
      <dsp:nvSpPr>
        <dsp:cNvPr id="0" name=""/>
        <dsp:cNvSpPr/>
      </dsp:nvSpPr>
      <dsp:spPr>
        <a:xfrm>
          <a:off x="4159032"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1595" y="0"/>
        <a:ext cx="1077777" cy="365125"/>
      </dsp:txXfrm>
    </dsp:sp>
    <dsp:sp modelId="{D05CBF4D-A001-4E9F-B762-8EA9D9D10E59}">
      <dsp:nvSpPr>
        <dsp:cNvPr id="0" name=""/>
        <dsp:cNvSpPr/>
      </dsp:nvSpPr>
      <dsp:spPr>
        <a:xfrm>
          <a:off x="531335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495917" y="0"/>
        <a:ext cx="1077777" cy="365125"/>
      </dsp:txXfrm>
    </dsp:sp>
    <dsp:sp modelId="{C5835545-C554-4D17-B77C-38165C42699B}">
      <dsp:nvSpPr>
        <dsp:cNvPr id="0" name=""/>
        <dsp:cNvSpPr/>
      </dsp:nvSpPr>
      <dsp:spPr>
        <a:xfrm>
          <a:off x="646767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0239" y="0"/>
        <a:ext cx="1077777" cy="365125"/>
      </dsp:txXfrm>
    </dsp:sp>
    <dsp:sp modelId="{A85AC190-8B59-AF42-993B-0BCDEB7CA119}">
      <dsp:nvSpPr>
        <dsp:cNvPr id="0" name=""/>
        <dsp:cNvSpPr/>
      </dsp:nvSpPr>
      <dsp:spPr>
        <a:xfrm>
          <a:off x="762199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4561" y="0"/>
        <a:ext cx="1077777" cy="365125"/>
      </dsp:txXfrm>
    </dsp:sp>
    <dsp:sp modelId="{67EBC4BE-F57C-4905-9D2E-1FB81C4FB483}">
      <dsp:nvSpPr>
        <dsp:cNvPr id="0" name=""/>
        <dsp:cNvSpPr/>
      </dsp:nvSpPr>
      <dsp:spPr>
        <a:xfrm>
          <a:off x="877632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58883" y="0"/>
        <a:ext cx="1077777" cy="3651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4836" y="0"/>
          <a:ext cx="3287378"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4836" y="0"/>
        <a:ext cx="3196097" cy="365125"/>
      </dsp:txXfrm>
    </dsp:sp>
    <dsp:sp modelId="{20050268-3F63-48CD-A17F-28A0D40A06AC}">
      <dsp:nvSpPr>
        <dsp:cNvPr id="0" name=""/>
        <dsp:cNvSpPr/>
      </dsp:nvSpPr>
      <dsp:spPr>
        <a:xfrm>
          <a:off x="30047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87273" y="0"/>
        <a:ext cx="1077777" cy="365125"/>
      </dsp:txXfrm>
    </dsp:sp>
    <dsp:sp modelId="{036E7068-EB03-46B2-B279-819E30352E19}">
      <dsp:nvSpPr>
        <dsp:cNvPr id="0" name=""/>
        <dsp:cNvSpPr/>
      </dsp:nvSpPr>
      <dsp:spPr>
        <a:xfrm>
          <a:off x="4159032"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1595" y="0"/>
        <a:ext cx="1077777" cy="365125"/>
      </dsp:txXfrm>
    </dsp:sp>
    <dsp:sp modelId="{D05CBF4D-A001-4E9F-B762-8EA9D9D10E59}">
      <dsp:nvSpPr>
        <dsp:cNvPr id="0" name=""/>
        <dsp:cNvSpPr/>
      </dsp:nvSpPr>
      <dsp:spPr>
        <a:xfrm>
          <a:off x="5313354"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495917" y="0"/>
        <a:ext cx="1077777" cy="365125"/>
      </dsp:txXfrm>
    </dsp:sp>
    <dsp:sp modelId="{C5835545-C554-4D17-B77C-38165C42699B}">
      <dsp:nvSpPr>
        <dsp:cNvPr id="0" name=""/>
        <dsp:cNvSpPr/>
      </dsp:nvSpPr>
      <dsp:spPr>
        <a:xfrm>
          <a:off x="6467676"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2015-2019</a:t>
          </a:r>
        </a:p>
      </dsp:txBody>
      <dsp:txXfrm>
        <a:off x="6650239" y="0"/>
        <a:ext cx="1077777" cy="365125"/>
      </dsp:txXfrm>
    </dsp:sp>
    <dsp:sp modelId="{A85AC190-8B59-AF42-993B-0BCDEB7CA119}">
      <dsp:nvSpPr>
        <dsp:cNvPr id="0" name=""/>
        <dsp:cNvSpPr/>
      </dsp:nvSpPr>
      <dsp:spPr>
        <a:xfrm>
          <a:off x="762199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4561" y="0"/>
        <a:ext cx="1077777" cy="365125"/>
      </dsp:txXfrm>
    </dsp:sp>
    <dsp:sp modelId="{67EBC4BE-F57C-4905-9D2E-1FB81C4FB483}">
      <dsp:nvSpPr>
        <dsp:cNvPr id="0" name=""/>
        <dsp:cNvSpPr/>
      </dsp:nvSpPr>
      <dsp:spPr>
        <a:xfrm>
          <a:off x="877632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58883" y="0"/>
        <a:ext cx="1077777" cy="3651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2" y="0"/>
          <a:ext cx="3297046"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2" y="0"/>
        <a:ext cx="3205765" cy="365125"/>
      </dsp:txXfrm>
    </dsp:sp>
    <dsp:sp modelId="{20050268-3F63-48CD-A17F-28A0D40A06AC}">
      <dsp:nvSpPr>
        <dsp:cNvPr id="0" name=""/>
        <dsp:cNvSpPr/>
      </dsp:nvSpPr>
      <dsp:spPr>
        <a:xfrm>
          <a:off x="300954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92107" y="0"/>
        <a:ext cx="1077777" cy="365125"/>
      </dsp:txXfrm>
    </dsp:sp>
    <dsp:sp modelId="{036E7068-EB03-46B2-B279-819E30352E19}">
      <dsp:nvSpPr>
        <dsp:cNvPr id="0" name=""/>
        <dsp:cNvSpPr/>
      </dsp:nvSpPr>
      <dsp:spPr>
        <a:xfrm>
          <a:off x="416386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6429" y="0"/>
        <a:ext cx="1077777" cy="365125"/>
      </dsp:txXfrm>
    </dsp:sp>
    <dsp:sp modelId="{D05CBF4D-A001-4E9F-B762-8EA9D9D10E59}">
      <dsp:nvSpPr>
        <dsp:cNvPr id="0" name=""/>
        <dsp:cNvSpPr/>
      </dsp:nvSpPr>
      <dsp:spPr>
        <a:xfrm>
          <a:off x="531818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500751" y="0"/>
        <a:ext cx="1077777" cy="365125"/>
      </dsp:txXfrm>
    </dsp:sp>
    <dsp:sp modelId="{C5835545-C554-4D17-B77C-38165C42699B}">
      <dsp:nvSpPr>
        <dsp:cNvPr id="0" name=""/>
        <dsp:cNvSpPr/>
      </dsp:nvSpPr>
      <dsp:spPr>
        <a:xfrm>
          <a:off x="64725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5073" y="0"/>
        <a:ext cx="1077777" cy="365125"/>
      </dsp:txXfrm>
    </dsp:sp>
    <dsp:sp modelId="{A85AC190-8B59-AF42-993B-0BCDEB7CA119}">
      <dsp:nvSpPr>
        <dsp:cNvPr id="0" name=""/>
        <dsp:cNvSpPr/>
      </dsp:nvSpPr>
      <dsp:spPr>
        <a:xfrm>
          <a:off x="7626832"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9395" y="0"/>
        <a:ext cx="1077777" cy="365125"/>
      </dsp:txXfrm>
    </dsp:sp>
    <dsp:sp modelId="{67EBC4BE-F57C-4905-9D2E-1FB81C4FB483}">
      <dsp:nvSpPr>
        <dsp:cNvPr id="0" name=""/>
        <dsp:cNvSpPr/>
      </dsp:nvSpPr>
      <dsp:spPr>
        <a:xfrm>
          <a:off x="8781153"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63716" y="0"/>
        <a:ext cx="1077777" cy="3651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2" y="0"/>
          <a:ext cx="3204171"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2" y="0"/>
        <a:ext cx="3112890" cy="365125"/>
      </dsp:txXfrm>
    </dsp:sp>
    <dsp:sp modelId="{20050268-3F63-48CD-A17F-28A0D40A06AC}">
      <dsp:nvSpPr>
        <dsp:cNvPr id="0" name=""/>
        <dsp:cNvSpPr/>
      </dsp:nvSpPr>
      <dsp:spPr>
        <a:xfrm>
          <a:off x="2924768" y="0"/>
          <a:ext cx="1402257"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07331" y="0"/>
        <a:ext cx="1037132" cy="365125"/>
      </dsp:txXfrm>
    </dsp:sp>
    <dsp:sp modelId="{036E7068-EB03-46B2-B279-819E30352E19}">
      <dsp:nvSpPr>
        <dsp:cNvPr id="0" name=""/>
        <dsp:cNvSpPr/>
      </dsp:nvSpPr>
      <dsp:spPr>
        <a:xfrm>
          <a:off x="4046574" y="0"/>
          <a:ext cx="1402257"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229137" y="0"/>
        <a:ext cx="1037132" cy="365125"/>
      </dsp:txXfrm>
    </dsp:sp>
    <dsp:sp modelId="{D05CBF4D-A001-4E9F-B762-8EA9D9D10E59}">
      <dsp:nvSpPr>
        <dsp:cNvPr id="0" name=""/>
        <dsp:cNvSpPr/>
      </dsp:nvSpPr>
      <dsp:spPr>
        <a:xfrm>
          <a:off x="5168380" y="0"/>
          <a:ext cx="1402257"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350943" y="0"/>
        <a:ext cx="1037132" cy="365125"/>
      </dsp:txXfrm>
    </dsp:sp>
    <dsp:sp modelId="{C5835545-C554-4D17-B77C-38165C42699B}">
      <dsp:nvSpPr>
        <dsp:cNvPr id="0" name=""/>
        <dsp:cNvSpPr/>
      </dsp:nvSpPr>
      <dsp:spPr>
        <a:xfrm>
          <a:off x="6290185" y="0"/>
          <a:ext cx="1402257"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472748" y="0"/>
        <a:ext cx="1037132" cy="365125"/>
      </dsp:txXfrm>
    </dsp:sp>
    <dsp:sp modelId="{A85AC190-8B59-AF42-993B-0BCDEB7CA119}">
      <dsp:nvSpPr>
        <dsp:cNvPr id="0" name=""/>
        <dsp:cNvSpPr/>
      </dsp:nvSpPr>
      <dsp:spPr>
        <a:xfrm>
          <a:off x="7411991" y="0"/>
          <a:ext cx="1402257"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594554" y="0"/>
        <a:ext cx="1037132" cy="365125"/>
      </dsp:txXfrm>
    </dsp:sp>
    <dsp:sp modelId="{67EBC4BE-F57C-4905-9D2E-1FB81C4FB483}">
      <dsp:nvSpPr>
        <dsp:cNvPr id="0" name=""/>
        <dsp:cNvSpPr/>
      </dsp:nvSpPr>
      <dsp:spPr>
        <a:xfrm>
          <a:off x="8533797" y="0"/>
          <a:ext cx="1402257"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716360" y="0"/>
        <a:ext cx="1037132" cy="3651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2" y="0"/>
          <a:ext cx="3297046"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2" y="0"/>
        <a:ext cx="3205765" cy="365125"/>
      </dsp:txXfrm>
    </dsp:sp>
    <dsp:sp modelId="{20050268-3F63-48CD-A17F-28A0D40A06AC}">
      <dsp:nvSpPr>
        <dsp:cNvPr id="0" name=""/>
        <dsp:cNvSpPr/>
      </dsp:nvSpPr>
      <dsp:spPr>
        <a:xfrm>
          <a:off x="300954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92107" y="0"/>
        <a:ext cx="1077777" cy="365125"/>
      </dsp:txXfrm>
    </dsp:sp>
    <dsp:sp modelId="{036E7068-EB03-46B2-B279-819E30352E19}">
      <dsp:nvSpPr>
        <dsp:cNvPr id="0" name=""/>
        <dsp:cNvSpPr/>
      </dsp:nvSpPr>
      <dsp:spPr>
        <a:xfrm>
          <a:off x="416386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6429" y="0"/>
        <a:ext cx="1077777" cy="365125"/>
      </dsp:txXfrm>
    </dsp:sp>
    <dsp:sp modelId="{D05CBF4D-A001-4E9F-B762-8EA9D9D10E59}">
      <dsp:nvSpPr>
        <dsp:cNvPr id="0" name=""/>
        <dsp:cNvSpPr/>
      </dsp:nvSpPr>
      <dsp:spPr>
        <a:xfrm>
          <a:off x="531818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500751" y="0"/>
        <a:ext cx="1077777" cy="365125"/>
      </dsp:txXfrm>
    </dsp:sp>
    <dsp:sp modelId="{C5835545-C554-4D17-B77C-38165C42699B}">
      <dsp:nvSpPr>
        <dsp:cNvPr id="0" name=""/>
        <dsp:cNvSpPr/>
      </dsp:nvSpPr>
      <dsp:spPr>
        <a:xfrm>
          <a:off x="64725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5073" y="0"/>
        <a:ext cx="1077777" cy="365125"/>
      </dsp:txXfrm>
    </dsp:sp>
    <dsp:sp modelId="{A85AC190-8B59-AF42-993B-0BCDEB7CA119}">
      <dsp:nvSpPr>
        <dsp:cNvPr id="0" name=""/>
        <dsp:cNvSpPr/>
      </dsp:nvSpPr>
      <dsp:spPr>
        <a:xfrm>
          <a:off x="7626832"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9395" y="0"/>
        <a:ext cx="1077777" cy="365125"/>
      </dsp:txXfrm>
    </dsp:sp>
    <dsp:sp modelId="{67EBC4BE-F57C-4905-9D2E-1FB81C4FB483}">
      <dsp:nvSpPr>
        <dsp:cNvPr id="0" name=""/>
        <dsp:cNvSpPr/>
      </dsp:nvSpPr>
      <dsp:spPr>
        <a:xfrm>
          <a:off x="8781153"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63716" y="0"/>
        <a:ext cx="1077777" cy="3651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2" y="0"/>
          <a:ext cx="3297046"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2" y="0"/>
        <a:ext cx="3205765" cy="365125"/>
      </dsp:txXfrm>
    </dsp:sp>
    <dsp:sp modelId="{20050268-3F63-48CD-A17F-28A0D40A06AC}">
      <dsp:nvSpPr>
        <dsp:cNvPr id="0" name=""/>
        <dsp:cNvSpPr/>
      </dsp:nvSpPr>
      <dsp:spPr>
        <a:xfrm>
          <a:off x="300954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92107" y="0"/>
        <a:ext cx="1077777" cy="365125"/>
      </dsp:txXfrm>
    </dsp:sp>
    <dsp:sp modelId="{036E7068-EB03-46B2-B279-819E30352E19}">
      <dsp:nvSpPr>
        <dsp:cNvPr id="0" name=""/>
        <dsp:cNvSpPr/>
      </dsp:nvSpPr>
      <dsp:spPr>
        <a:xfrm>
          <a:off x="416386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6429" y="0"/>
        <a:ext cx="1077777" cy="365125"/>
      </dsp:txXfrm>
    </dsp:sp>
    <dsp:sp modelId="{D05CBF4D-A001-4E9F-B762-8EA9D9D10E59}">
      <dsp:nvSpPr>
        <dsp:cNvPr id="0" name=""/>
        <dsp:cNvSpPr/>
      </dsp:nvSpPr>
      <dsp:spPr>
        <a:xfrm>
          <a:off x="531818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500751" y="0"/>
        <a:ext cx="1077777" cy="365125"/>
      </dsp:txXfrm>
    </dsp:sp>
    <dsp:sp modelId="{C5835545-C554-4D17-B77C-38165C42699B}">
      <dsp:nvSpPr>
        <dsp:cNvPr id="0" name=""/>
        <dsp:cNvSpPr/>
      </dsp:nvSpPr>
      <dsp:spPr>
        <a:xfrm>
          <a:off x="64725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5073" y="0"/>
        <a:ext cx="1077777" cy="365125"/>
      </dsp:txXfrm>
    </dsp:sp>
    <dsp:sp modelId="{A85AC190-8B59-AF42-993B-0BCDEB7CA119}">
      <dsp:nvSpPr>
        <dsp:cNvPr id="0" name=""/>
        <dsp:cNvSpPr/>
      </dsp:nvSpPr>
      <dsp:spPr>
        <a:xfrm>
          <a:off x="7626832"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9395" y="0"/>
        <a:ext cx="1077777" cy="365125"/>
      </dsp:txXfrm>
    </dsp:sp>
    <dsp:sp modelId="{67EBC4BE-F57C-4905-9D2E-1FB81C4FB483}">
      <dsp:nvSpPr>
        <dsp:cNvPr id="0" name=""/>
        <dsp:cNvSpPr/>
      </dsp:nvSpPr>
      <dsp:spPr>
        <a:xfrm>
          <a:off x="8781153"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63716" y="0"/>
        <a:ext cx="1077777" cy="36512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2" y="0"/>
          <a:ext cx="3297046"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2" y="0"/>
        <a:ext cx="3205765" cy="365125"/>
      </dsp:txXfrm>
    </dsp:sp>
    <dsp:sp modelId="{20050268-3F63-48CD-A17F-28A0D40A06AC}">
      <dsp:nvSpPr>
        <dsp:cNvPr id="0" name=""/>
        <dsp:cNvSpPr/>
      </dsp:nvSpPr>
      <dsp:spPr>
        <a:xfrm>
          <a:off x="300954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92107" y="0"/>
        <a:ext cx="1077777" cy="365125"/>
      </dsp:txXfrm>
    </dsp:sp>
    <dsp:sp modelId="{036E7068-EB03-46B2-B279-819E30352E19}">
      <dsp:nvSpPr>
        <dsp:cNvPr id="0" name=""/>
        <dsp:cNvSpPr/>
      </dsp:nvSpPr>
      <dsp:spPr>
        <a:xfrm>
          <a:off x="416386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6429" y="0"/>
        <a:ext cx="1077777" cy="365125"/>
      </dsp:txXfrm>
    </dsp:sp>
    <dsp:sp modelId="{D05CBF4D-A001-4E9F-B762-8EA9D9D10E59}">
      <dsp:nvSpPr>
        <dsp:cNvPr id="0" name=""/>
        <dsp:cNvSpPr/>
      </dsp:nvSpPr>
      <dsp:spPr>
        <a:xfrm>
          <a:off x="531818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500751" y="0"/>
        <a:ext cx="1077777" cy="365125"/>
      </dsp:txXfrm>
    </dsp:sp>
    <dsp:sp modelId="{C5835545-C554-4D17-B77C-38165C42699B}">
      <dsp:nvSpPr>
        <dsp:cNvPr id="0" name=""/>
        <dsp:cNvSpPr/>
      </dsp:nvSpPr>
      <dsp:spPr>
        <a:xfrm>
          <a:off x="64725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5073" y="0"/>
        <a:ext cx="1077777" cy="365125"/>
      </dsp:txXfrm>
    </dsp:sp>
    <dsp:sp modelId="{A85AC190-8B59-AF42-993B-0BCDEB7CA119}">
      <dsp:nvSpPr>
        <dsp:cNvPr id="0" name=""/>
        <dsp:cNvSpPr/>
      </dsp:nvSpPr>
      <dsp:spPr>
        <a:xfrm>
          <a:off x="7626832"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9395" y="0"/>
        <a:ext cx="1077777" cy="365125"/>
      </dsp:txXfrm>
    </dsp:sp>
    <dsp:sp modelId="{67EBC4BE-F57C-4905-9D2E-1FB81C4FB483}">
      <dsp:nvSpPr>
        <dsp:cNvPr id="0" name=""/>
        <dsp:cNvSpPr/>
      </dsp:nvSpPr>
      <dsp:spPr>
        <a:xfrm>
          <a:off x="8781153"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63716" y="0"/>
        <a:ext cx="1077777" cy="3651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2" y="0"/>
          <a:ext cx="3297046"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2" y="0"/>
        <a:ext cx="3205765" cy="365125"/>
      </dsp:txXfrm>
    </dsp:sp>
    <dsp:sp modelId="{20050268-3F63-48CD-A17F-28A0D40A06AC}">
      <dsp:nvSpPr>
        <dsp:cNvPr id="0" name=""/>
        <dsp:cNvSpPr/>
      </dsp:nvSpPr>
      <dsp:spPr>
        <a:xfrm>
          <a:off x="300954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92107" y="0"/>
        <a:ext cx="1077777" cy="365125"/>
      </dsp:txXfrm>
    </dsp:sp>
    <dsp:sp modelId="{036E7068-EB03-46B2-B279-819E30352E19}">
      <dsp:nvSpPr>
        <dsp:cNvPr id="0" name=""/>
        <dsp:cNvSpPr/>
      </dsp:nvSpPr>
      <dsp:spPr>
        <a:xfrm>
          <a:off x="416386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6429" y="0"/>
        <a:ext cx="1077777" cy="365125"/>
      </dsp:txXfrm>
    </dsp:sp>
    <dsp:sp modelId="{D05CBF4D-A001-4E9F-B762-8EA9D9D10E59}">
      <dsp:nvSpPr>
        <dsp:cNvPr id="0" name=""/>
        <dsp:cNvSpPr/>
      </dsp:nvSpPr>
      <dsp:spPr>
        <a:xfrm>
          <a:off x="531818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500751" y="0"/>
        <a:ext cx="1077777" cy="365125"/>
      </dsp:txXfrm>
    </dsp:sp>
    <dsp:sp modelId="{C5835545-C554-4D17-B77C-38165C42699B}">
      <dsp:nvSpPr>
        <dsp:cNvPr id="0" name=""/>
        <dsp:cNvSpPr/>
      </dsp:nvSpPr>
      <dsp:spPr>
        <a:xfrm>
          <a:off x="64725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5073" y="0"/>
        <a:ext cx="1077777" cy="365125"/>
      </dsp:txXfrm>
    </dsp:sp>
    <dsp:sp modelId="{A85AC190-8B59-AF42-993B-0BCDEB7CA119}">
      <dsp:nvSpPr>
        <dsp:cNvPr id="0" name=""/>
        <dsp:cNvSpPr/>
      </dsp:nvSpPr>
      <dsp:spPr>
        <a:xfrm>
          <a:off x="7626832"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9395" y="0"/>
        <a:ext cx="1077777" cy="365125"/>
      </dsp:txXfrm>
    </dsp:sp>
    <dsp:sp modelId="{67EBC4BE-F57C-4905-9D2E-1FB81C4FB483}">
      <dsp:nvSpPr>
        <dsp:cNvPr id="0" name=""/>
        <dsp:cNvSpPr/>
      </dsp:nvSpPr>
      <dsp:spPr>
        <a:xfrm>
          <a:off x="8781153"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63716" y="0"/>
        <a:ext cx="1077777" cy="36512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2" y="0"/>
          <a:ext cx="3297046"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2" y="0"/>
        <a:ext cx="3205765" cy="365125"/>
      </dsp:txXfrm>
    </dsp:sp>
    <dsp:sp modelId="{20050268-3F63-48CD-A17F-28A0D40A06AC}">
      <dsp:nvSpPr>
        <dsp:cNvPr id="0" name=""/>
        <dsp:cNvSpPr/>
      </dsp:nvSpPr>
      <dsp:spPr>
        <a:xfrm>
          <a:off x="300954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92107" y="0"/>
        <a:ext cx="1077777" cy="365125"/>
      </dsp:txXfrm>
    </dsp:sp>
    <dsp:sp modelId="{036E7068-EB03-46B2-B279-819E30352E19}">
      <dsp:nvSpPr>
        <dsp:cNvPr id="0" name=""/>
        <dsp:cNvSpPr/>
      </dsp:nvSpPr>
      <dsp:spPr>
        <a:xfrm>
          <a:off x="416386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6429" y="0"/>
        <a:ext cx="1077777" cy="365125"/>
      </dsp:txXfrm>
    </dsp:sp>
    <dsp:sp modelId="{D05CBF4D-A001-4E9F-B762-8EA9D9D10E59}">
      <dsp:nvSpPr>
        <dsp:cNvPr id="0" name=""/>
        <dsp:cNvSpPr/>
      </dsp:nvSpPr>
      <dsp:spPr>
        <a:xfrm>
          <a:off x="531818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500751" y="0"/>
        <a:ext cx="1077777" cy="365125"/>
      </dsp:txXfrm>
    </dsp:sp>
    <dsp:sp modelId="{C5835545-C554-4D17-B77C-38165C42699B}">
      <dsp:nvSpPr>
        <dsp:cNvPr id="0" name=""/>
        <dsp:cNvSpPr/>
      </dsp:nvSpPr>
      <dsp:spPr>
        <a:xfrm>
          <a:off x="64725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5073" y="0"/>
        <a:ext cx="1077777" cy="365125"/>
      </dsp:txXfrm>
    </dsp:sp>
    <dsp:sp modelId="{A85AC190-8B59-AF42-993B-0BCDEB7CA119}">
      <dsp:nvSpPr>
        <dsp:cNvPr id="0" name=""/>
        <dsp:cNvSpPr/>
      </dsp:nvSpPr>
      <dsp:spPr>
        <a:xfrm>
          <a:off x="7626832"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9395" y="0"/>
        <a:ext cx="1077777" cy="365125"/>
      </dsp:txXfrm>
    </dsp:sp>
    <dsp:sp modelId="{67EBC4BE-F57C-4905-9D2E-1FB81C4FB483}">
      <dsp:nvSpPr>
        <dsp:cNvPr id="0" name=""/>
        <dsp:cNvSpPr/>
      </dsp:nvSpPr>
      <dsp:spPr>
        <a:xfrm>
          <a:off x="8781153"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63716" y="0"/>
        <a:ext cx="1077777" cy="36512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2" y="0"/>
          <a:ext cx="3297046"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2" y="0"/>
        <a:ext cx="3205765" cy="365125"/>
      </dsp:txXfrm>
    </dsp:sp>
    <dsp:sp modelId="{20050268-3F63-48CD-A17F-28A0D40A06AC}">
      <dsp:nvSpPr>
        <dsp:cNvPr id="0" name=""/>
        <dsp:cNvSpPr/>
      </dsp:nvSpPr>
      <dsp:spPr>
        <a:xfrm>
          <a:off x="300954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92107" y="0"/>
        <a:ext cx="1077777" cy="365125"/>
      </dsp:txXfrm>
    </dsp:sp>
    <dsp:sp modelId="{036E7068-EB03-46B2-B279-819E30352E19}">
      <dsp:nvSpPr>
        <dsp:cNvPr id="0" name=""/>
        <dsp:cNvSpPr/>
      </dsp:nvSpPr>
      <dsp:spPr>
        <a:xfrm>
          <a:off x="416386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6429" y="0"/>
        <a:ext cx="1077777" cy="365125"/>
      </dsp:txXfrm>
    </dsp:sp>
    <dsp:sp modelId="{D05CBF4D-A001-4E9F-B762-8EA9D9D10E59}">
      <dsp:nvSpPr>
        <dsp:cNvPr id="0" name=""/>
        <dsp:cNvSpPr/>
      </dsp:nvSpPr>
      <dsp:spPr>
        <a:xfrm>
          <a:off x="531818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500751" y="0"/>
        <a:ext cx="1077777" cy="365125"/>
      </dsp:txXfrm>
    </dsp:sp>
    <dsp:sp modelId="{C5835545-C554-4D17-B77C-38165C42699B}">
      <dsp:nvSpPr>
        <dsp:cNvPr id="0" name=""/>
        <dsp:cNvSpPr/>
      </dsp:nvSpPr>
      <dsp:spPr>
        <a:xfrm>
          <a:off x="64725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5073" y="0"/>
        <a:ext cx="1077777" cy="365125"/>
      </dsp:txXfrm>
    </dsp:sp>
    <dsp:sp modelId="{A85AC190-8B59-AF42-993B-0BCDEB7CA119}">
      <dsp:nvSpPr>
        <dsp:cNvPr id="0" name=""/>
        <dsp:cNvSpPr/>
      </dsp:nvSpPr>
      <dsp:spPr>
        <a:xfrm>
          <a:off x="7626832"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9395" y="0"/>
        <a:ext cx="1077777" cy="365125"/>
      </dsp:txXfrm>
    </dsp:sp>
    <dsp:sp modelId="{67EBC4BE-F57C-4905-9D2E-1FB81C4FB483}">
      <dsp:nvSpPr>
        <dsp:cNvPr id="0" name=""/>
        <dsp:cNvSpPr/>
      </dsp:nvSpPr>
      <dsp:spPr>
        <a:xfrm>
          <a:off x="8781153"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63716" y="0"/>
        <a:ext cx="1077777" cy="36512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4836" y="0"/>
          <a:ext cx="3287378" cy="365125"/>
        </a:xfrm>
        <a:prstGeom prst="homePlat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4836" y="0"/>
        <a:ext cx="3196097" cy="365125"/>
      </dsp:txXfrm>
    </dsp:sp>
    <dsp:sp modelId="{20050268-3F63-48CD-A17F-28A0D40A06AC}">
      <dsp:nvSpPr>
        <dsp:cNvPr id="0" name=""/>
        <dsp:cNvSpPr/>
      </dsp:nvSpPr>
      <dsp:spPr>
        <a:xfrm>
          <a:off x="30047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87273" y="0"/>
        <a:ext cx="1077777" cy="365125"/>
      </dsp:txXfrm>
    </dsp:sp>
    <dsp:sp modelId="{036E7068-EB03-46B2-B279-819E30352E19}">
      <dsp:nvSpPr>
        <dsp:cNvPr id="0" name=""/>
        <dsp:cNvSpPr/>
      </dsp:nvSpPr>
      <dsp:spPr>
        <a:xfrm>
          <a:off x="4159032"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1595" y="0"/>
        <a:ext cx="1077777" cy="365125"/>
      </dsp:txXfrm>
    </dsp:sp>
    <dsp:sp modelId="{D05CBF4D-A001-4E9F-B762-8EA9D9D10E59}">
      <dsp:nvSpPr>
        <dsp:cNvPr id="0" name=""/>
        <dsp:cNvSpPr/>
      </dsp:nvSpPr>
      <dsp:spPr>
        <a:xfrm>
          <a:off x="531335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495917" y="0"/>
        <a:ext cx="1077777" cy="365125"/>
      </dsp:txXfrm>
    </dsp:sp>
    <dsp:sp modelId="{C5835545-C554-4D17-B77C-38165C42699B}">
      <dsp:nvSpPr>
        <dsp:cNvPr id="0" name=""/>
        <dsp:cNvSpPr/>
      </dsp:nvSpPr>
      <dsp:spPr>
        <a:xfrm>
          <a:off x="646767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0239" y="0"/>
        <a:ext cx="1077777" cy="365125"/>
      </dsp:txXfrm>
    </dsp:sp>
    <dsp:sp modelId="{A85AC190-8B59-AF42-993B-0BCDEB7CA119}">
      <dsp:nvSpPr>
        <dsp:cNvPr id="0" name=""/>
        <dsp:cNvSpPr/>
      </dsp:nvSpPr>
      <dsp:spPr>
        <a:xfrm>
          <a:off x="762199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4561" y="0"/>
        <a:ext cx="1077777" cy="365125"/>
      </dsp:txXfrm>
    </dsp:sp>
    <dsp:sp modelId="{67EBC4BE-F57C-4905-9D2E-1FB81C4FB483}">
      <dsp:nvSpPr>
        <dsp:cNvPr id="0" name=""/>
        <dsp:cNvSpPr/>
      </dsp:nvSpPr>
      <dsp:spPr>
        <a:xfrm>
          <a:off x="8766592"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49155" y="0"/>
        <a:ext cx="1077777" cy="365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4836" y="0"/>
          <a:ext cx="3287378" cy="365125"/>
        </a:xfrm>
        <a:prstGeom prst="homePlat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4836" y="0"/>
        <a:ext cx="3196097" cy="365125"/>
      </dsp:txXfrm>
    </dsp:sp>
    <dsp:sp modelId="{20050268-3F63-48CD-A17F-28A0D40A06AC}">
      <dsp:nvSpPr>
        <dsp:cNvPr id="0" name=""/>
        <dsp:cNvSpPr/>
      </dsp:nvSpPr>
      <dsp:spPr>
        <a:xfrm>
          <a:off x="30047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87273" y="0"/>
        <a:ext cx="1077777" cy="365125"/>
      </dsp:txXfrm>
    </dsp:sp>
    <dsp:sp modelId="{036E7068-EB03-46B2-B279-819E30352E19}">
      <dsp:nvSpPr>
        <dsp:cNvPr id="0" name=""/>
        <dsp:cNvSpPr/>
      </dsp:nvSpPr>
      <dsp:spPr>
        <a:xfrm>
          <a:off x="4159032"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1595" y="0"/>
        <a:ext cx="1077777" cy="365125"/>
      </dsp:txXfrm>
    </dsp:sp>
    <dsp:sp modelId="{D05CBF4D-A001-4E9F-B762-8EA9D9D10E59}">
      <dsp:nvSpPr>
        <dsp:cNvPr id="0" name=""/>
        <dsp:cNvSpPr/>
      </dsp:nvSpPr>
      <dsp:spPr>
        <a:xfrm>
          <a:off x="531335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495917" y="0"/>
        <a:ext cx="1077777" cy="365125"/>
      </dsp:txXfrm>
    </dsp:sp>
    <dsp:sp modelId="{C5835545-C554-4D17-B77C-38165C42699B}">
      <dsp:nvSpPr>
        <dsp:cNvPr id="0" name=""/>
        <dsp:cNvSpPr/>
      </dsp:nvSpPr>
      <dsp:spPr>
        <a:xfrm>
          <a:off x="646767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0239" y="0"/>
        <a:ext cx="1077777" cy="365125"/>
      </dsp:txXfrm>
    </dsp:sp>
    <dsp:sp modelId="{A85AC190-8B59-AF42-993B-0BCDEB7CA119}">
      <dsp:nvSpPr>
        <dsp:cNvPr id="0" name=""/>
        <dsp:cNvSpPr/>
      </dsp:nvSpPr>
      <dsp:spPr>
        <a:xfrm>
          <a:off x="762199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4561" y="0"/>
        <a:ext cx="1077777" cy="365125"/>
      </dsp:txXfrm>
    </dsp:sp>
    <dsp:sp modelId="{67EBC4BE-F57C-4905-9D2E-1FB81C4FB483}">
      <dsp:nvSpPr>
        <dsp:cNvPr id="0" name=""/>
        <dsp:cNvSpPr/>
      </dsp:nvSpPr>
      <dsp:spPr>
        <a:xfrm>
          <a:off x="877632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58883" y="0"/>
        <a:ext cx="1077777" cy="36512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2" y="0"/>
          <a:ext cx="3297046"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2" y="0"/>
        <a:ext cx="3205765" cy="365125"/>
      </dsp:txXfrm>
    </dsp:sp>
    <dsp:sp modelId="{20050268-3F63-48CD-A17F-28A0D40A06AC}">
      <dsp:nvSpPr>
        <dsp:cNvPr id="0" name=""/>
        <dsp:cNvSpPr/>
      </dsp:nvSpPr>
      <dsp:spPr>
        <a:xfrm>
          <a:off x="300954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92107" y="0"/>
        <a:ext cx="1077777" cy="365125"/>
      </dsp:txXfrm>
    </dsp:sp>
    <dsp:sp modelId="{036E7068-EB03-46B2-B279-819E30352E19}">
      <dsp:nvSpPr>
        <dsp:cNvPr id="0" name=""/>
        <dsp:cNvSpPr/>
      </dsp:nvSpPr>
      <dsp:spPr>
        <a:xfrm>
          <a:off x="416386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6429" y="0"/>
        <a:ext cx="1077777" cy="365125"/>
      </dsp:txXfrm>
    </dsp:sp>
    <dsp:sp modelId="{D05CBF4D-A001-4E9F-B762-8EA9D9D10E59}">
      <dsp:nvSpPr>
        <dsp:cNvPr id="0" name=""/>
        <dsp:cNvSpPr/>
      </dsp:nvSpPr>
      <dsp:spPr>
        <a:xfrm>
          <a:off x="531818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500751" y="0"/>
        <a:ext cx="1077777" cy="365125"/>
      </dsp:txXfrm>
    </dsp:sp>
    <dsp:sp modelId="{C5835545-C554-4D17-B77C-38165C42699B}">
      <dsp:nvSpPr>
        <dsp:cNvPr id="0" name=""/>
        <dsp:cNvSpPr/>
      </dsp:nvSpPr>
      <dsp:spPr>
        <a:xfrm>
          <a:off x="64725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5073" y="0"/>
        <a:ext cx="1077777" cy="365125"/>
      </dsp:txXfrm>
    </dsp:sp>
    <dsp:sp modelId="{A85AC190-8B59-AF42-993B-0BCDEB7CA119}">
      <dsp:nvSpPr>
        <dsp:cNvPr id="0" name=""/>
        <dsp:cNvSpPr/>
      </dsp:nvSpPr>
      <dsp:spPr>
        <a:xfrm>
          <a:off x="7626832"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9395" y="0"/>
        <a:ext cx="1077777" cy="365125"/>
      </dsp:txXfrm>
    </dsp:sp>
    <dsp:sp modelId="{67EBC4BE-F57C-4905-9D2E-1FB81C4FB483}">
      <dsp:nvSpPr>
        <dsp:cNvPr id="0" name=""/>
        <dsp:cNvSpPr/>
      </dsp:nvSpPr>
      <dsp:spPr>
        <a:xfrm>
          <a:off x="8781153"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63716" y="0"/>
        <a:ext cx="1077777" cy="36512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4836" y="0"/>
          <a:ext cx="3287378"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4836" y="0"/>
        <a:ext cx="3196097" cy="365125"/>
      </dsp:txXfrm>
    </dsp:sp>
    <dsp:sp modelId="{20050268-3F63-48CD-A17F-28A0D40A06AC}">
      <dsp:nvSpPr>
        <dsp:cNvPr id="0" name=""/>
        <dsp:cNvSpPr/>
      </dsp:nvSpPr>
      <dsp:spPr>
        <a:xfrm>
          <a:off x="30047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87273" y="0"/>
        <a:ext cx="1077777" cy="365125"/>
      </dsp:txXfrm>
    </dsp:sp>
    <dsp:sp modelId="{036E7068-EB03-46B2-B279-819E30352E19}">
      <dsp:nvSpPr>
        <dsp:cNvPr id="0" name=""/>
        <dsp:cNvSpPr/>
      </dsp:nvSpPr>
      <dsp:spPr>
        <a:xfrm>
          <a:off x="4159032"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1595" y="0"/>
        <a:ext cx="1077777" cy="365125"/>
      </dsp:txXfrm>
    </dsp:sp>
    <dsp:sp modelId="{D05CBF4D-A001-4E9F-B762-8EA9D9D10E59}">
      <dsp:nvSpPr>
        <dsp:cNvPr id="0" name=""/>
        <dsp:cNvSpPr/>
      </dsp:nvSpPr>
      <dsp:spPr>
        <a:xfrm>
          <a:off x="531335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495917" y="0"/>
        <a:ext cx="1077777" cy="365125"/>
      </dsp:txXfrm>
    </dsp:sp>
    <dsp:sp modelId="{C5835545-C554-4D17-B77C-38165C42699B}">
      <dsp:nvSpPr>
        <dsp:cNvPr id="0" name=""/>
        <dsp:cNvSpPr/>
      </dsp:nvSpPr>
      <dsp:spPr>
        <a:xfrm>
          <a:off x="646767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0239" y="0"/>
        <a:ext cx="1077777" cy="365125"/>
      </dsp:txXfrm>
    </dsp:sp>
    <dsp:sp modelId="{A85AC190-8B59-AF42-993B-0BCDEB7CA119}">
      <dsp:nvSpPr>
        <dsp:cNvPr id="0" name=""/>
        <dsp:cNvSpPr/>
      </dsp:nvSpPr>
      <dsp:spPr>
        <a:xfrm>
          <a:off x="762199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4561" y="0"/>
        <a:ext cx="1077777" cy="365125"/>
      </dsp:txXfrm>
    </dsp:sp>
    <dsp:sp modelId="{67EBC4BE-F57C-4905-9D2E-1FB81C4FB483}">
      <dsp:nvSpPr>
        <dsp:cNvPr id="0" name=""/>
        <dsp:cNvSpPr/>
      </dsp:nvSpPr>
      <dsp:spPr>
        <a:xfrm>
          <a:off x="8776320"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58883" y="0"/>
        <a:ext cx="1077777" cy="36512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4836" y="0"/>
          <a:ext cx="3287378"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4836" y="0"/>
        <a:ext cx="3196097" cy="365125"/>
      </dsp:txXfrm>
    </dsp:sp>
    <dsp:sp modelId="{20050268-3F63-48CD-A17F-28A0D40A06AC}">
      <dsp:nvSpPr>
        <dsp:cNvPr id="0" name=""/>
        <dsp:cNvSpPr/>
      </dsp:nvSpPr>
      <dsp:spPr>
        <a:xfrm>
          <a:off x="30047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87273" y="0"/>
        <a:ext cx="1077777" cy="365125"/>
      </dsp:txXfrm>
    </dsp:sp>
    <dsp:sp modelId="{036E7068-EB03-46B2-B279-819E30352E19}">
      <dsp:nvSpPr>
        <dsp:cNvPr id="0" name=""/>
        <dsp:cNvSpPr/>
      </dsp:nvSpPr>
      <dsp:spPr>
        <a:xfrm>
          <a:off x="4159032"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1595" y="0"/>
        <a:ext cx="1077777" cy="365125"/>
      </dsp:txXfrm>
    </dsp:sp>
    <dsp:sp modelId="{D05CBF4D-A001-4E9F-B762-8EA9D9D10E59}">
      <dsp:nvSpPr>
        <dsp:cNvPr id="0" name=""/>
        <dsp:cNvSpPr/>
      </dsp:nvSpPr>
      <dsp:spPr>
        <a:xfrm>
          <a:off x="531335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495917" y="0"/>
        <a:ext cx="1077777" cy="365125"/>
      </dsp:txXfrm>
    </dsp:sp>
    <dsp:sp modelId="{C5835545-C554-4D17-B77C-38165C42699B}">
      <dsp:nvSpPr>
        <dsp:cNvPr id="0" name=""/>
        <dsp:cNvSpPr/>
      </dsp:nvSpPr>
      <dsp:spPr>
        <a:xfrm>
          <a:off x="646767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0239" y="0"/>
        <a:ext cx="1077777" cy="365125"/>
      </dsp:txXfrm>
    </dsp:sp>
    <dsp:sp modelId="{A85AC190-8B59-AF42-993B-0BCDEB7CA119}">
      <dsp:nvSpPr>
        <dsp:cNvPr id="0" name=""/>
        <dsp:cNvSpPr/>
      </dsp:nvSpPr>
      <dsp:spPr>
        <a:xfrm>
          <a:off x="762199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4561" y="0"/>
        <a:ext cx="1077777" cy="365125"/>
      </dsp:txXfrm>
    </dsp:sp>
    <dsp:sp modelId="{67EBC4BE-F57C-4905-9D2E-1FB81C4FB483}">
      <dsp:nvSpPr>
        <dsp:cNvPr id="0" name=""/>
        <dsp:cNvSpPr/>
      </dsp:nvSpPr>
      <dsp:spPr>
        <a:xfrm>
          <a:off x="8776320"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58883" y="0"/>
        <a:ext cx="1077777" cy="36512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4836" y="0"/>
          <a:ext cx="3287378"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4836" y="0"/>
        <a:ext cx="3196097" cy="365125"/>
      </dsp:txXfrm>
    </dsp:sp>
    <dsp:sp modelId="{20050268-3F63-48CD-A17F-28A0D40A06AC}">
      <dsp:nvSpPr>
        <dsp:cNvPr id="0" name=""/>
        <dsp:cNvSpPr/>
      </dsp:nvSpPr>
      <dsp:spPr>
        <a:xfrm>
          <a:off x="30047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87273" y="0"/>
        <a:ext cx="1077777" cy="365125"/>
      </dsp:txXfrm>
    </dsp:sp>
    <dsp:sp modelId="{036E7068-EB03-46B2-B279-819E30352E19}">
      <dsp:nvSpPr>
        <dsp:cNvPr id="0" name=""/>
        <dsp:cNvSpPr/>
      </dsp:nvSpPr>
      <dsp:spPr>
        <a:xfrm>
          <a:off x="4159032"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1595" y="0"/>
        <a:ext cx="1077777" cy="365125"/>
      </dsp:txXfrm>
    </dsp:sp>
    <dsp:sp modelId="{D05CBF4D-A001-4E9F-B762-8EA9D9D10E59}">
      <dsp:nvSpPr>
        <dsp:cNvPr id="0" name=""/>
        <dsp:cNvSpPr/>
      </dsp:nvSpPr>
      <dsp:spPr>
        <a:xfrm>
          <a:off x="531335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495917" y="0"/>
        <a:ext cx="1077777" cy="365125"/>
      </dsp:txXfrm>
    </dsp:sp>
    <dsp:sp modelId="{C5835545-C554-4D17-B77C-38165C42699B}">
      <dsp:nvSpPr>
        <dsp:cNvPr id="0" name=""/>
        <dsp:cNvSpPr/>
      </dsp:nvSpPr>
      <dsp:spPr>
        <a:xfrm>
          <a:off x="646767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0239" y="0"/>
        <a:ext cx="1077777" cy="365125"/>
      </dsp:txXfrm>
    </dsp:sp>
    <dsp:sp modelId="{A85AC190-8B59-AF42-993B-0BCDEB7CA119}">
      <dsp:nvSpPr>
        <dsp:cNvPr id="0" name=""/>
        <dsp:cNvSpPr/>
      </dsp:nvSpPr>
      <dsp:spPr>
        <a:xfrm>
          <a:off x="762199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4561" y="0"/>
        <a:ext cx="1077777" cy="365125"/>
      </dsp:txXfrm>
    </dsp:sp>
    <dsp:sp modelId="{67EBC4BE-F57C-4905-9D2E-1FB81C4FB483}">
      <dsp:nvSpPr>
        <dsp:cNvPr id="0" name=""/>
        <dsp:cNvSpPr/>
      </dsp:nvSpPr>
      <dsp:spPr>
        <a:xfrm>
          <a:off x="8776320"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58883" y="0"/>
        <a:ext cx="1077777" cy="365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4836" y="0"/>
          <a:ext cx="3287378" cy="365125"/>
        </a:xfrm>
        <a:prstGeom prst="homePlat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4836" y="0"/>
        <a:ext cx="3196097" cy="365125"/>
      </dsp:txXfrm>
    </dsp:sp>
    <dsp:sp modelId="{20050268-3F63-48CD-A17F-28A0D40A06AC}">
      <dsp:nvSpPr>
        <dsp:cNvPr id="0" name=""/>
        <dsp:cNvSpPr/>
      </dsp:nvSpPr>
      <dsp:spPr>
        <a:xfrm>
          <a:off x="30047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87273" y="0"/>
        <a:ext cx="1077777" cy="365125"/>
      </dsp:txXfrm>
    </dsp:sp>
    <dsp:sp modelId="{036E7068-EB03-46B2-B279-819E30352E19}">
      <dsp:nvSpPr>
        <dsp:cNvPr id="0" name=""/>
        <dsp:cNvSpPr/>
      </dsp:nvSpPr>
      <dsp:spPr>
        <a:xfrm>
          <a:off x="4159032"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1595" y="0"/>
        <a:ext cx="1077777" cy="365125"/>
      </dsp:txXfrm>
    </dsp:sp>
    <dsp:sp modelId="{D05CBF4D-A001-4E9F-B762-8EA9D9D10E59}">
      <dsp:nvSpPr>
        <dsp:cNvPr id="0" name=""/>
        <dsp:cNvSpPr/>
      </dsp:nvSpPr>
      <dsp:spPr>
        <a:xfrm>
          <a:off x="531335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495917" y="0"/>
        <a:ext cx="1077777" cy="365125"/>
      </dsp:txXfrm>
    </dsp:sp>
    <dsp:sp modelId="{C5835545-C554-4D17-B77C-38165C42699B}">
      <dsp:nvSpPr>
        <dsp:cNvPr id="0" name=""/>
        <dsp:cNvSpPr/>
      </dsp:nvSpPr>
      <dsp:spPr>
        <a:xfrm>
          <a:off x="646767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0239" y="0"/>
        <a:ext cx="1077777" cy="365125"/>
      </dsp:txXfrm>
    </dsp:sp>
    <dsp:sp modelId="{A85AC190-8B59-AF42-993B-0BCDEB7CA119}">
      <dsp:nvSpPr>
        <dsp:cNvPr id="0" name=""/>
        <dsp:cNvSpPr/>
      </dsp:nvSpPr>
      <dsp:spPr>
        <a:xfrm>
          <a:off x="762199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4561" y="0"/>
        <a:ext cx="1077777" cy="365125"/>
      </dsp:txXfrm>
    </dsp:sp>
    <dsp:sp modelId="{67EBC4BE-F57C-4905-9D2E-1FB81C4FB483}">
      <dsp:nvSpPr>
        <dsp:cNvPr id="0" name=""/>
        <dsp:cNvSpPr/>
      </dsp:nvSpPr>
      <dsp:spPr>
        <a:xfrm>
          <a:off x="8766592"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49155" y="0"/>
        <a:ext cx="1077777" cy="3651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4836" y="0"/>
          <a:ext cx="3287378" cy="365125"/>
        </a:xfrm>
        <a:prstGeom prst="homePlat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4836" y="0"/>
        <a:ext cx="3196097" cy="365125"/>
      </dsp:txXfrm>
    </dsp:sp>
    <dsp:sp modelId="{20050268-3F63-48CD-A17F-28A0D40A06AC}">
      <dsp:nvSpPr>
        <dsp:cNvPr id="0" name=""/>
        <dsp:cNvSpPr/>
      </dsp:nvSpPr>
      <dsp:spPr>
        <a:xfrm>
          <a:off x="30047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87273" y="0"/>
        <a:ext cx="1077777" cy="365125"/>
      </dsp:txXfrm>
    </dsp:sp>
    <dsp:sp modelId="{036E7068-EB03-46B2-B279-819E30352E19}">
      <dsp:nvSpPr>
        <dsp:cNvPr id="0" name=""/>
        <dsp:cNvSpPr/>
      </dsp:nvSpPr>
      <dsp:spPr>
        <a:xfrm>
          <a:off x="4159032"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1595" y="0"/>
        <a:ext cx="1077777" cy="365125"/>
      </dsp:txXfrm>
    </dsp:sp>
    <dsp:sp modelId="{D05CBF4D-A001-4E9F-B762-8EA9D9D10E59}">
      <dsp:nvSpPr>
        <dsp:cNvPr id="0" name=""/>
        <dsp:cNvSpPr/>
      </dsp:nvSpPr>
      <dsp:spPr>
        <a:xfrm>
          <a:off x="531335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495917" y="0"/>
        <a:ext cx="1077777" cy="365125"/>
      </dsp:txXfrm>
    </dsp:sp>
    <dsp:sp modelId="{C5835545-C554-4D17-B77C-38165C42699B}">
      <dsp:nvSpPr>
        <dsp:cNvPr id="0" name=""/>
        <dsp:cNvSpPr/>
      </dsp:nvSpPr>
      <dsp:spPr>
        <a:xfrm>
          <a:off x="646767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0239" y="0"/>
        <a:ext cx="1077777" cy="365125"/>
      </dsp:txXfrm>
    </dsp:sp>
    <dsp:sp modelId="{A85AC190-8B59-AF42-993B-0BCDEB7CA119}">
      <dsp:nvSpPr>
        <dsp:cNvPr id="0" name=""/>
        <dsp:cNvSpPr/>
      </dsp:nvSpPr>
      <dsp:spPr>
        <a:xfrm>
          <a:off x="762199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4561" y="0"/>
        <a:ext cx="1077777" cy="365125"/>
      </dsp:txXfrm>
    </dsp:sp>
    <dsp:sp modelId="{67EBC4BE-F57C-4905-9D2E-1FB81C4FB483}">
      <dsp:nvSpPr>
        <dsp:cNvPr id="0" name=""/>
        <dsp:cNvSpPr/>
      </dsp:nvSpPr>
      <dsp:spPr>
        <a:xfrm>
          <a:off x="877632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58883" y="0"/>
        <a:ext cx="1077777" cy="3651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4836" y="0"/>
          <a:ext cx="3287378"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4836" y="0"/>
        <a:ext cx="3196097" cy="365125"/>
      </dsp:txXfrm>
    </dsp:sp>
    <dsp:sp modelId="{20050268-3F63-48CD-A17F-28A0D40A06AC}">
      <dsp:nvSpPr>
        <dsp:cNvPr id="0" name=""/>
        <dsp:cNvSpPr/>
      </dsp:nvSpPr>
      <dsp:spPr>
        <a:xfrm>
          <a:off x="3004710"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87273" y="0"/>
        <a:ext cx="1077777" cy="365125"/>
      </dsp:txXfrm>
    </dsp:sp>
    <dsp:sp modelId="{036E7068-EB03-46B2-B279-819E30352E19}">
      <dsp:nvSpPr>
        <dsp:cNvPr id="0" name=""/>
        <dsp:cNvSpPr/>
      </dsp:nvSpPr>
      <dsp:spPr>
        <a:xfrm>
          <a:off x="4159032"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1595" y="0"/>
        <a:ext cx="1077777" cy="365125"/>
      </dsp:txXfrm>
    </dsp:sp>
    <dsp:sp modelId="{D05CBF4D-A001-4E9F-B762-8EA9D9D10E59}">
      <dsp:nvSpPr>
        <dsp:cNvPr id="0" name=""/>
        <dsp:cNvSpPr/>
      </dsp:nvSpPr>
      <dsp:spPr>
        <a:xfrm>
          <a:off x="531335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495917" y="0"/>
        <a:ext cx="1077777" cy="365125"/>
      </dsp:txXfrm>
    </dsp:sp>
    <dsp:sp modelId="{C5835545-C554-4D17-B77C-38165C42699B}">
      <dsp:nvSpPr>
        <dsp:cNvPr id="0" name=""/>
        <dsp:cNvSpPr/>
      </dsp:nvSpPr>
      <dsp:spPr>
        <a:xfrm>
          <a:off x="646767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0239" y="0"/>
        <a:ext cx="1077777" cy="365125"/>
      </dsp:txXfrm>
    </dsp:sp>
    <dsp:sp modelId="{A85AC190-8B59-AF42-993B-0BCDEB7CA119}">
      <dsp:nvSpPr>
        <dsp:cNvPr id="0" name=""/>
        <dsp:cNvSpPr/>
      </dsp:nvSpPr>
      <dsp:spPr>
        <a:xfrm>
          <a:off x="762199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4561" y="0"/>
        <a:ext cx="1077777" cy="365125"/>
      </dsp:txXfrm>
    </dsp:sp>
    <dsp:sp modelId="{67EBC4BE-F57C-4905-9D2E-1FB81C4FB483}">
      <dsp:nvSpPr>
        <dsp:cNvPr id="0" name=""/>
        <dsp:cNvSpPr/>
      </dsp:nvSpPr>
      <dsp:spPr>
        <a:xfrm>
          <a:off x="877632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58883" y="0"/>
        <a:ext cx="1077777" cy="3651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4836" y="0"/>
          <a:ext cx="3287378"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4836" y="0"/>
        <a:ext cx="3196097" cy="365125"/>
      </dsp:txXfrm>
    </dsp:sp>
    <dsp:sp modelId="{20050268-3F63-48CD-A17F-28A0D40A06AC}">
      <dsp:nvSpPr>
        <dsp:cNvPr id="0" name=""/>
        <dsp:cNvSpPr/>
      </dsp:nvSpPr>
      <dsp:spPr>
        <a:xfrm>
          <a:off x="30047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87273" y="0"/>
        <a:ext cx="1077777" cy="365125"/>
      </dsp:txXfrm>
    </dsp:sp>
    <dsp:sp modelId="{036E7068-EB03-46B2-B279-819E30352E19}">
      <dsp:nvSpPr>
        <dsp:cNvPr id="0" name=""/>
        <dsp:cNvSpPr/>
      </dsp:nvSpPr>
      <dsp:spPr>
        <a:xfrm>
          <a:off x="4159032"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1595" y="0"/>
        <a:ext cx="1077777" cy="365125"/>
      </dsp:txXfrm>
    </dsp:sp>
    <dsp:sp modelId="{D05CBF4D-A001-4E9F-B762-8EA9D9D10E59}">
      <dsp:nvSpPr>
        <dsp:cNvPr id="0" name=""/>
        <dsp:cNvSpPr/>
      </dsp:nvSpPr>
      <dsp:spPr>
        <a:xfrm>
          <a:off x="531335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495917" y="0"/>
        <a:ext cx="1077777" cy="365125"/>
      </dsp:txXfrm>
    </dsp:sp>
    <dsp:sp modelId="{C5835545-C554-4D17-B77C-38165C42699B}">
      <dsp:nvSpPr>
        <dsp:cNvPr id="0" name=""/>
        <dsp:cNvSpPr/>
      </dsp:nvSpPr>
      <dsp:spPr>
        <a:xfrm>
          <a:off x="646767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0239" y="0"/>
        <a:ext cx="1077777" cy="365125"/>
      </dsp:txXfrm>
    </dsp:sp>
    <dsp:sp modelId="{A85AC190-8B59-AF42-993B-0BCDEB7CA119}">
      <dsp:nvSpPr>
        <dsp:cNvPr id="0" name=""/>
        <dsp:cNvSpPr/>
      </dsp:nvSpPr>
      <dsp:spPr>
        <a:xfrm>
          <a:off x="762199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4561" y="0"/>
        <a:ext cx="1077777" cy="365125"/>
      </dsp:txXfrm>
    </dsp:sp>
    <dsp:sp modelId="{67EBC4BE-F57C-4905-9D2E-1FB81C4FB483}">
      <dsp:nvSpPr>
        <dsp:cNvPr id="0" name=""/>
        <dsp:cNvSpPr/>
      </dsp:nvSpPr>
      <dsp:spPr>
        <a:xfrm>
          <a:off x="877632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58883" y="0"/>
        <a:ext cx="1077777" cy="3651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4836" y="0"/>
          <a:ext cx="3287378"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4836" y="0"/>
        <a:ext cx="3196097" cy="365125"/>
      </dsp:txXfrm>
    </dsp:sp>
    <dsp:sp modelId="{20050268-3F63-48CD-A17F-28A0D40A06AC}">
      <dsp:nvSpPr>
        <dsp:cNvPr id="0" name=""/>
        <dsp:cNvSpPr/>
      </dsp:nvSpPr>
      <dsp:spPr>
        <a:xfrm>
          <a:off x="30047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87273" y="0"/>
        <a:ext cx="1077777" cy="365125"/>
      </dsp:txXfrm>
    </dsp:sp>
    <dsp:sp modelId="{036E7068-EB03-46B2-B279-819E30352E19}">
      <dsp:nvSpPr>
        <dsp:cNvPr id="0" name=""/>
        <dsp:cNvSpPr/>
      </dsp:nvSpPr>
      <dsp:spPr>
        <a:xfrm>
          <a:off x="4159032"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1595" y="0"/>
        <a:ext cx="1077777" cy="365125"/>
      </dsp:txXfrm>
    </dsp:sp>
    <dsp:sp modelId="{D05CBF4D-A001-4E9F-B762-8EA9D9D10E59}">
      <dsp:nvSpPr>
        <dsp:cNvPr id="0" name=""/>
        <dsp:cNvSpPr/>
      </dsp:nvSpPr>
      <dsp:spPr>
        <a:xfrm>
          <a:off x="531335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495917" y="0"/>
        <a:ext cx="1077777" cy="365125"/>
      </dsp:txXfrm>
    </dsp:sp>
    <dsp:sp modelId="{C5835545-C554-4D17-B77C-38165C42699B}">
      <dsp:nvSpPr>
        <dsp:cNvPr id="0" name=""/>
        <dsp:cNvSpPr/>
      </dsp:nvSpPr>
      <dsp:spPr>
        <a:xfrm>
          <a:off x="646767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0239" y="0"/>
        <a:ext cx="1077777" cy="365125"/>
      </dsp:txXfrm>
    </dsp:sp>
    <dsp:sp modelId="{A85AC190-8B59-AF42-993B-0BCDEB7CA119}">
      <dsp:nvSpPr>
        <dsp:cNvPr id="0" name=""/>
        <dsp:cNvSpPr/>
      </dsp:nvSpPr>
      <dsp:spPr>
        <a:xfrm>
          <a:off x="762199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4561" y="0"/>
        <a:ext cx="1077777" cy="365125"/>
      </dsp:txXfrm>
    </dsp:sp>
    <dsp:sp modelId="{67EBC4BE-F57C-4905-9D2E-1FB81C4FB483}">
      <dsp:nvSpPr>
        <dsp:cNvPr id="0" name=""/>
        <dsp:cNvSpPr/>
      </dsp:nvSpPr>
      <dsp:spPr>
        <a:xfrm>
          <a:off x="877632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58883" y="0"/>
        <a:ext cx="1077777" cy="3651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4836" y="0"/>
          <a:ext cx="3287378"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4836" y="0"/>
        <a:ext cx="3196097" cy="365125"/>
      </dsp:txXfrm>
    </dsp:sp>
    <dsp:sp modelId="{20050268-3F63-48CD-A17F-28A0D40A06AC}">
      <dsp:nvSpPr>
        <dsp:cNvPr id="0" name=""/>
        <dsp:cNvSpPr/>
      </dsp:nvSpPr>
      <dsp:spPr>
        <a:xfrm>
          <a:off x="30047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87273" y="0"/>
        <a:ext cx="1077777" cy="365125"/>
      </dsp:txXfrm>
    </dsp:sp>
    <dsp:sp modelId="{036E7068-EB03-46B2-B279-819E30352E19}">
      <dsp:nvSpPr>
        <dsp:cNvPr id="0" name=""/>
        <dsp:cNvSpPr/>
      </dsp:nvSpPr>
      <dsp:spPr>
        <a:xfrm>
          <a:off x="4159032"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1595" y="0"/>
        <a:ext cx="1077777" cy="365125"/>
      </dsp:txXfrm>
    </dsp:sp>
    <dsp:sp modelId="{D05CBF4D-A001-4E9F-B762-8EA9D9D10E59}">
      <dsp:nvSpPr>
        <dsp:cNvPr id="0" name=""/>
        <dsp:cNvSpPr/>
      </dsp:nvSpPr>
      <dsp:spPr>
        <a:xfrm>
          <a:off x="5313354"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495917" y="0"/>
        <a:ext cx="1077777" cy="365125"/>
      </dsp:txXfrm>
    </dsp:sp>
    <dsp:sp modelId="{C5835545-C554-4D17-B77C-38165C42699B}">
      <dsp:nvSpPr>
        <dsp:cNvPr id="0" name=""/>
        <dsp:cNvSpPr/>
      </dsp:nvSpPr>
      <dsp:spPr>
        <a:xfrm>
          <a:off x="646767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0239" y="0"/>
        <a:ext cx="1077777" cy="365125"/>
      </dsp:txXfrm>
    </dsp:sp>
    <dsp:sp modelId="{A85AC190-8B59-AF42-993B-0BCDEB7CA119}">
      <dsp:nvSpPr>
        <dsp:cNvPr id="0" name=""/>
        <dsp:cNvSpPr/>
      </dsp:nvSpPr>
      <dsp:spPr>
        <a:xfrm>
          <a:off x="762199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4561" y="0"/>
        <a:ext cx="1077777" cy="365125"/>
      </dsp:txXfrm>
    </dsp:sp>
    <dsp:sp modelId="{67EBC4BE-F57C-4905-9D2E-1FB81C4FB483}">
      <dsp:nvSpPr>
        <dsp:cNvPr id="0" name=""/>
        <dsp:cNvSpPr/>
      </dsp:nvSpPr>
      <dsp:spPr>
        <a:xfrm>
          <a:off x="877632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58883" y="0"/>
        <a:ext cx="1077777" cy="3651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2446-BD32-4838-BAEF-391B395F7547}">
      <dsp:nvSpPr>
        <dsp:cNvPr id="0" name=""/>
        <dsp:cNvSpPr/>
      </dsp:nvSpPr>
      <dsp:spPr>
        <a:xfrm>
          <a:off x="4836" y="0"/>
          <a:ext cx="3287378" cy="365125"/>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Sorgens psykologi 1917-1999</a:t>
          </a:r>
        </a:p>
      </dsp:txBody>
      <dsp:txXfrm>
        <a:off x="4836" y="0"/>
        <a:ext cx="3196097" cy="365125"/>
      </dsp:txXfrm>
    </dsp:sp>
    <dsp:sp modelId="{20050268-3F63-48CD-A17F-28A0D40A06AC}">
      <dsp:nvSpPr>
        <dsp:cNvPr id="0" name=""/>
        <dsp:cNvSpPr/>
      </dsp:nvSpPr>
      <dsp:spPr>
        <a:xfrm>
          <a:off x="300471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a:t>2000-2004</a:t>
          </a:r>
        </a:p>
      </dsp:txBody>
      <dsp:txXfrm>
        <a:off x="3187273" y="0"/>
        <a:ext cx="1077777" cy="365125"/>
      </dsp:txXfrm>
    </dsp:sp>
    <dsp:sp modelId="{036E7068-EB03-46B2-B279-819E30352E19}">
      <dsp:nvSpPr>
        <dsp:cNvPr id="0" name=""/>
        <dsp:cNvSpPr/>
      </dsp:nvSpPr>
      <dsp:spPr>
        <a:xfrm>
          <a:off x="4159032"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2005-2009</a:t>
          </a:r>
        </a:p>
      </dsp:txBody>
      <dsp:txXfrm>
        <a:off x="4341595" y="0"/>
        <a:ext cx="1077777" cy="365125"/>
      </dsp:txXfrm>
    </dsp:sp>
    <dsp:sp modelId="{D05CBF4D-A001-4E9F-B762-8EA9D9D10E59}">
      <dsp:nvSpPr>
        <dsp:cNvPr id="0" name=""/>
        <dsp:cNvSpPr/>
      </dsp:nvSpPr>
      <dsp:spPr>
        <a:xfrm>
          <a:off x="5313354" y="0"/>
          <a:ext cx="1442902" cy="365125"/>
        </a:xfrm>
        <a:prstGeom prst="chevron">
          <a:avLst/>
        </a:prstGeom>
        <a:solidFill>
          <a:srgbClr val="0025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dirty="0"/>
            <a:t>2010-2014</a:t>
          </a:r>
        </a:p>
      </dsp:txBody>
      <dsp:txXfrm>
        <a:off x="5495917" y="0"/>
        <a:ext cx="1077777" cy="365125"/>
      </dsp:txXfrm>
    </dsp:sp>
    <dsp:sp modelId="{C5835545-C554-4D17-B77C-38165C42699B}">
      <dsp:nvSpPr>
        <dsp:cNvPr id="0" name=""/>
        <dsp:cNvSpPr/>
      </dsp:nvSpPr>
      <dsp:spPr>
        <a:xfrm>
          <a:off x="6467676"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da-DK" sz="1700" kern="1200"/>
            <a:t>2015-2019</a:t>
          </a:r>
          <a:endParaRPr lang="da-DK" sz="1700" kern="1200" dirty="0"/>
        </a:p>
      </dsp:txBody>
      <dsp:txXfrm>
        <a:off x="6650239" y="0"/>
        <a:ext cx="1077777" cy="365125"/>
      </dsp:txXfrm>
    </dsp:sp>
    <dsp:sp modelId="{A85AC190-8B59-AF42-993B-0BCDEB7CA119}">
      <dsp:nvSpPr>
        <dsp:cNvPr id="0" name=""/>
        <dsp:cNvSpPr/>
      </dsp:nvSpPr>
      <dsp:spPr>
        <a:xfrm>
          <a:off x="7621998"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dirty="0" err="1"/>
            <a:t>Nutid</a:t>
          </a:r>
          <a:endParaRPr lang="en-US" sz="1700" kern="1200" dirty="0"/>
        </a:p>
      </dsp:txBody>
      <dsp:txXfrm>
        <a:off x="7804561" y="0"/>
        <a:ext cx="1077777" cy="365125"/>
      </dsp:txXfrm>
    </dsp:sp>
    <dsp:sp modelId="{67EBC4BE-F57C-4905-9D2E-1FB81C4FB483}">
      <dsp:nvSpPr>
        <dsp:cNvPr id="0" name=""/>
        <dsp:cNvSpPr/>
      </dsp:nvSpPr>
      <dsp:spPr>
        <a:xfrm>
          <a:off x="8776320" y="0"/>
          <a:ext cx="1442902" cy="365125"/>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kern="1200" noProof="0" dirty="0" err="1"/>
            <a:t>Fremtid</a:t>
          </a:r>
          <a:endParaRPr lang="en-US" sz="1700" kern="1200" noProof="0" dirty="0"/>
        </a:p>
      </dsp:txBody>
      <dsp:txXfrm>
        <a:off x="8958883" y="0"/>
        <a:ext cx="1077777" cy="36512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9099" cy="4972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39939" name="Rectangle 3"/>
          <p:cNvSpPr>
            <a:spLocks noGrp="1" noChangeArrowheads="1"/>
          </p:cNvSpPr>
          <p:nvPr>
            <p:ph type="dt" sz="quarter" idx="1"/>
          </p:nvPr>
        </p:nvSpPr>
        <p:spPr bwMode="auto">
          <a:xfrm>
            <a:off x="3854939" y="0"/>
            <a:ext cx="2949099" cy="4972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39940" name="Rectangle 4"/>
          <p:cNvSpPr>
            <a:spLocks noGrp="1" noChangeArrowheads="1"/>
          </p:cNvSpPr>
          <p:nvPr>
            <p:ph type="ftr" sz="quarter" idx="2"/>
          </p:nvPr>
        </p:nvSpPr>
        <p:spPr bwMode="auto">
          <a:xfrm>
            <a:off x="0" y="9445169"/>
            <a:ext cx="2949099" cy="49720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39941" name="Rectangle 5"/>
          <p:cNvSpPr>
            <a:spLocks noGrp="1" noChangeArrowheads="1"/>
          </p:cNvSpPr>
          <p:nvPr>
            <p:ph type="sldNum" sz="quarter" idx="3"/>
          </p:nvPr>
        </p:nvSpPr>
        <p:spPr bwMode="auto">
          <a:xfrm>
            <a:off x="3854939" y="9445169"/>
            <a:ext cx="2949099" cy="49720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88DF0C21-DE6B-488F-B9D9-B7FE08733B70}" type="slidenum">
              <a:rPr lang="en-GB"/>
              <a:pPr>
                <a:defRPr/>
              </a:pPr>
              <a:t>‹nr.›</a:t>
            </a:fld>
            <a:endParaRPr lang="en-GB" dirty="0"/>
          </a:p>
        </p:txBody>
      </p:sp>
    </p:spTree>
    <p:extLst>
      <p:ext uri="{BB962C8B-B14F-4D97-AF65-F5344CB8AC3E}">
        <p14:creationId xmlns:p14="http://schemas.microsoft.com/office/powerpoint/2010/main" val="715805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9099" cy="4972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4099" name="Rectangle 3"/>
          <p:cNvSpPr>
            <a:spLocks noGrp="1" noChangeArrowheads="1"/>
          </p:cNvSpPr>
          <p:nvPr>
            <p:ph type="dt" idx="1"/>
          </p:nvPr>
        </p:nvSpPr>
        <p:spPr bwMode="auto">
          <a:xfrm>
            <a:off x="3854939" y="0"/>
            <a:ext cx="2949099" cy="4972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7172" name="Rectangle 4"/>
          <p:cNvSpPr>
            <a:spLocks noGrp="1" noRot="1" noChangeAspect="1" noChangeArrowheads="1" noTextEdit="1"/>
          </p:cNvSpPr>
          <p:nvPr>
            <p:ph type="sldImg" idx="2"/>
          </p:nvPr>
        </p:nvSpPr>
        <p:spPr bwMode="auto">
          <a:xfrm>
            <a:off x="90488" y="746125"/>
            <a:ext cx="6624637" cy="372903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0562" y="4723448"/>
            <a:ext cx="5444490" cy="44748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102" name="Rectangle 6"/>
          <p:cNvSpPr>
            <a:spLocks noGrp="1" noChangeArrowheads="1"/>
          </p:cNvSpPr>
          <p:nvPr>
            <p:ph type="ftr" sz="quarter" idx="4"/>
          </p:nvPr>
        </p:nvSpPr>
        <p:spPr bwMode="auto">
          <a:xfrm>
            <a:off x="0" y="9445169"/>
            <a:ext cx="2949099" cy="49720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4103" name="Rectangle 7"/>
          <p:cNvSpPr>
            <a:spLocks noGrp="1" noChangeArrowheads="1"/>
          </p:cNvSpPr>
          <p:nvPr>
            <p:ph type="sldNum" sz="quarter" idx="5"/>
          </p:nvPr>
        </p:nvSpPr>
        <p:spPr bwMode="auto">
          <a:xfrm>
            <a:off x="3854939" y="9445169"/>
            <a:ext cx="2949099" cy="49720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72C160C3-3AB6-49C1-8001-AFDAD271EB5B}" type="slidenum">
              <a:rPr lang="en-GB"/>
              <a:pPr>
                <a:defRPr/>
              </a:pPr>
              <a:t>‹nr.›</a:t>
            </a:fld>
            <a:endParaRPr lang="en-GB" dirty="0"/>
          </a:p>
        </p:txBody>
      </p:sp>
    </p:spTree>
    <p:extLst>
      <p:ext uri="{BB962C8B-B14F-4D97-AF65-F5344CB8AC3E}">
        <p14:creationId xmlns:p14="http://schemas.microsoft.com/office/powerpoint/2010/main" val="2445039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U Passata" pitchFamily="34" charset="0"/>
        <a:ea typeface="+mn-ea"/>
        <a:cs typeface="Arial" charset="0"/>
      </a:defRPr>
    </a:lvl1pPr>
    <a:lvl2pPr marL="60949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2pPr>
    <a:lvl3pPr marL="1218987" algn="l" rtl="0" eaLnBrk="0" fontAlgn="base" hangingPunct="0">
      <a:spcBef>
        <a:spcPct val="30000"/>
      </a:spcBef>
      <a:spcAft>
        <a:spcPct val="0"/>
      </a:spcAft>
      <a:defRPr sz="1600" kern="1200">
        <a:solidFill>
          <a:schemeClr val="tx1"/>
        </a:solidFill>
        <a:latin typeface="AU Passata" pitchFamily="34" charset="0"/>
        <a:ea typeface="+mn-ea"/>
        <a:cs typeface="Arial" charset="0"/>
      </a:defRPr>
    </a:lvl3pPr>
    <a:lvl4pPr marL="1828480" algn="l" rtl="0" eaLnBrk="0" fontAlgn="base" hangingPunct="0">
      <a:spcBef>
        <a:spcPct val="30000"/>
      </a:spcBef>
      <a:spcAft>
        <a:spcPct val="0"/>
      </a:spcAft>
      <a:defRPr sz="1600" kern="1200">
        <a:solidFill>
          <a:schemeClr val="tx1"/>
        </a:solidFill>
        <a:latin typeface="AU Passata" pitchFamily="34" charset="0"/>
        <a:ea typeface="+mn-ea"/>
        <a:cs typeface="Arial" charset="0"/>
      </a:defRPr>
    </a:lvl4pPr>
    <a:lvl5pPr marL="243797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smtClean="0"/>
              <a:pPr>
                <a:defRPr/>
              </a:pPr>
              <a:t>1</a:t>
            </a:fld>
            <a:endParaRPr lang="en-GB" dirty="0"/>
          </a:p>
        </p:txBody>
      </p:sp>
    </p:spTree>
    <p:extLst>
      <p:ext uri="{BB962C8B-B14F-4D97-AF65-F5344CB8AC3E}">
        <p14:creationId xmlns:p14="http://schemas.microsoft.com/office/powerpoint/2010/main" val="2583642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sz="1600" dirty="0"/>
              <a:t>Det vi har hørt jer sige er bla.</a:t>
            </a:r>
          </a:p>
          <a:p>
            <a:endParaRPr lang="en-GB" dirty="0"/>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27</a:t>
            </a:fld>
            <a:endParaRPr lang="en-GB" dirty="0"/>
          </a:p>
        </p:txBody>
      </p:sp>
    </p:spTree>
    <p:extLst>
      <p:ext uri="{BB962C8B-B14F-4D97-AF65-F5344CB8AC3E}">
        <p14:creationId xmlns:p14="http://schemas.microsoft.com/office/powerpoint/2010/main" val="3163416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C160C3-3AB6-49C1-8001-AFDAD271EB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347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06170"/>
            <a:endParaRPr lang="da-DK" baseline="0" dirty="0"/>
          </a:p>
        </p:txBody>
      </p:sp>
    </p:spTree>
    <p:extLst>
      <p:ext uri="{BB962C8B-B14F-4D97-AF65-F5344CB8AC3E}">
        <p14:creationId xmlns:p14="http://schemas.microsoft.com/office/powerpoint/2010/main" val="289310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12</a:t>
            </a:fld>
            <a:endParaRPr lang="en-GB" dirty="0"/>
          </a:p>
        </p:txBody>
      </p:sp>
    </p:spTree>
    <p:extLst>
      <p:ext uri="{BB962C8B-B14F-4D97-AF65-F5344CB8AC3E}">
        <p14:creationId xmlns:p14="http://schemas.microsoft.com/office/powerpoint/2010/main" val="593551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dirty="0"/>
          </a:p>
        </p:txBody>
      </p:sp>
      <p:sp>
        <p:nvSpPr>
          <p:cNvPr id="4" name="Tijdelijke aanduiding voor dianummer 3"/>
          <p:cNvSpPr>
            <a:spLocks noGrp="1"/>
          </p:cNvSpPr>
          <p:nvPr>
            <p:ph type="sldNum" sz="quarter" idx="10"/>
          </p:nvPr>
        </p:nvSpPr>
        <p:spPr/>
        <p:txBody>
          <a:bodyPr/>
          <a:lstStyle/>
          <a:p>
            <a:fld id="{CF3BD3D3-9A93-40CD-9B65-2F5A52DC3187}" type="slidenum">
              <a:rPr lang="nl-NL" smtClean="0"/>
              <a:t>13</a:t>
            </a:fld>
            <a:endParaRPr lang="en-GB" dirty="0"/>
          </a:p>
        </p:txBody>
      </p:sp>
      <p:sp>
        <p:nvSpPr>
          <p:cNvPr id="5" name="Tijdelijke aanduiding voor voettekst 4">
            <a:extLst>
              <a:ext uri="{FF2B5EF4-FFF2-40B4-BE49-F238E27FC236}">
                <a16:creationId xmlns:a16="http://schemas.microsoft.com/office/drawing/2014/main" id="{B66864A2-EDB7-47BD-8994-68E2DDF43331}"/>
              </a:ext>
            </a:extLst>
          </p:cNvPr>
          <p:cNvSpPr>
            <a:spLocks noGrp="1"/>
          </p:cNvSpPr>
          <p:nvPr>
            <p:ph type="ftr" sz="quarter" idx="11"/>
          </p:nvPr>
        </p:nvSpPr>
        <p:spPr/>
        <p:txBody>
          <a:bodyPr/>
          <a:lstStyle/>
          <a:p>
            <a:pPr>
              <a:defRPr/>
            </a:pPr>
            <a:r>
              <a:rPr lang="en-GB"/>
              <a:t>14 januari 2019</a:t>
            </a:r>
            <a:endParaRPr lang="en-GB" dirty="0"/>
          </a:p>
        </p:txBody>
      </p:sp>
    </p:spTree>
    <p:extLst>
      <p:ext uri="{BB962C8B-B14F-4D97-AF65-F5344CB8AC3E}">
        <p14:creationId xmlns:p14="http://schemas.microsoft.com/office/powerpoint/2010/main" val="2030438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472EC-968D-4291-AE8A-6FA717465D7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jdelijke aanduiding voor voettekst 4">
            <a:extLst>
              <a:ext uri="{FF2B5EF4-FFF2-40B4-BE49-F238E27FC236}">
                <a16:creationId xmlns:a16="http://schemas.microsoft.com/office/drawing/2014/main" id="{BFDEF94E-D900-4627-8F32-A151766975A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14 januari 2019</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148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sz="1600" dirty="0"/>
              <a:t>Tak for at have lært så meget om projektstyring, design af forskningsprojekter, fondsansøgning, god forskningsetik, internationalt samarbejde, betydningen af et godt arbejdsmiljø og meget mere.</a:t>
            </a:r>
          </a:p>
          <a:p>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15</a:t>
            </a:fld>
            <a:endParaRPr lang="en-GB" dirty="0"/>
          </a:p>
        </p:txBody>
      </p:sp>
    </p:spTree>
    <p:extLst>
      <p:ext uri="{BB962C8B-B14F-4D97-AF65-F5344CB8AC3E}">
        <p14:creationId xmlns:p14="http://schemas.microsoft.com/office/powerpoint/2010/main" val="578839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dirty="0"/>
              <a:t>9 voksne personer som havde mistet en eller flere nærtstående</a:t>
            </a:r>
          </a:p>
          <a:p>
            <a:pPr lvl="1"/>
            <a:r>
              <a:rPr lang="da-DK" dirty="0"/>
              <a:t>Forskellige typer tab og tabsomstændigheder</a:t>
            </a:r>
          </a:p>
          <a:p>
            <a:pPr lvl="1"/>
            <a:r>
              <a:rPr lang="da-DK" dirty="0"/>
              <a:t>Viden og erfaring fra levet liv med tab og sorg</a:t>
            </a:r>
          </a:p>
          <a:p>
            <a:pPr marL="0" indent="0">
              <a:buNone/>
            </a:pPr>
            <a:r>
              <a:rPr lang="da-DK" dirty="0"/>
              <a:t>4 forskere (2 psykologer, 1 sygeplejerske, 1 antropolog/kunstner)</a:t>
            </a:r>
          </a:p>
          <a:p>
            <a:pPr lvl="1"/>
            <a:r>
              <a:rPr lang="da-DK" dirty="0"/>
              <a:t>Viden og erfaring fra faglig praksis og forskning</a:t>
            </a:r>
          </a:p>
          <a:p>
            <a:pPr marL="457200" lvl="1" indent="0">
              <a:buNone/>
            </a:pPr>
            <a:endParaRPr lang="da-DK" dirty="0"/>
          </a:p>
          <a:p>
            <a:pPr marL="0" indent="0">
              <a:buNone/>
            </a:pPr>
            <a:r>
              <a:rPr lang="da-DK" dirty="0"/>
              <a:t>9 møder af tre time</a:t>
            </a:r>
          </a:p>
          <a:p>
            <a:pPr lvl="1"/>
            <a:r>
              <a:rPr lang="da-DK" dirty="0"/>
              <a:t>Beskriver TPM oplevelsen af sorg?</a:t>
            </a:r>
          </a:p>
          <a:p>
            <a:pPr lvl="1"/>
            <a:r>
              <a:rPr lang="da-DK" dirty="0"/>
              <a:t>Kan vi indfange, hvordan sorg ændrer sig over tid?</a:t>
            </a:r>
          </a:p>
          <a:p>
            <a:endParaRPr lang="da-DK" dirty="0"/>
          </a:p>
          <a:p>
            <a:endParaRPr lang="da-DK"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24</a:t>
            </a:fld>
            <a:endParaRPr lang="en-GB" dirty="0"/>
          </a:p>
        </p:txBody>
      </p:sp>
    </p:spTree>
    <p:extLst>
      <p:ext uri="{BB962C8B-B14F-4D97-AF65-F5344CB8AC3E}">
        <p14:creationId xmlns:p14="http://schemas.microsoft.com/office/powerpoint/2010/main" val="114510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06170"/>
            <a:endParaRPr lang="da-DK" baseline="0" dirty="0"/>
          </a:p>
        </p:txBody>
      </p:sp>
    </p:spTree>
    <p:extLst>
      <p:ext uri="{BB962C8B-B14F-4D97-AF65-F5344CB8AC3E}">
        <p14:creationId xmlns:p14="http://schemas.microsoft.com/office/powerpoint/2010/main" val="1523786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bin"/><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bin"/><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bin"/><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13.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emf"/><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emf"/><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bin"/><Relationship Id="rId1" Type="http://schemas.openxmlformats.org/officeDocument/2006/relationships/slideMaster" Target="../slideMasters/slideMaster4.xml"/><Relationship Id="rId5" Type="http://schemas.openxmlformats.org/officeDocument/2006/relationships/image" Target="../media/image5.emf"/><Relationship Id="rId4" Type="http://schemas.openxmlformats.org/officeDocument/2006/relationships/image" Target="../media/image13.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emf"/><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emf"/><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pic>
        <p:nvPicPr>
          <p:cNvPr id="1662076571" name="SecondaryLogo"/>
          <p:cNvPicPr>
            <a:picLocks noChangeAspect="1"/>
          </p:cNvPicPr>
          <p:nvPr/>
        </p:nvPicPr>
        <p:blipFill>
          <a:blip r:embed="rId3"/>
          <a:stretch>
            <a:fillRect/>
          </a:stretch>
        </p:blipFill>
        <p:spPr>
          <a:xfrm>
            <a:off x="10206000" y="5997600"/>
            <a:ext cx="1740091" cy="558000"/>
          </a:xfrm>
          <a:prstGeom prst="rect">
            <a:avLst/>
          </a:prstGeom>
        </p:spPr>
      </p:pic>
      <p:pic>
        <p:nvPicPr>
          <p:cNvPr id="14" name="Logo BS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200" y="5997600"/>
            <a:ext cx="600736" cy="601199"/>
          </a:xfrm>
          <a:prstGeom prst="rect">
            <a:avLst/>
          </a:prstGeom>
        </p:spPr>
      </p:pic>
      <p:sp>
        <p:nvSpPr>
          <p:cNvPr id="16" name="OFF_logo2Computed"/>
          <p:cNvSpPr txBox="1">
            <a:spLocks noChangeArrowheads="1"/>
          </p:cNvSpPr>
          <p:nvPr userDrawn="1"/>
        </p:nvSpPr>
        <p:spPr bwMode="auto">
          <a:xfrm>
            <a:off x="972000" y="5997600"/>
            <a:ext cx="2350045" cy="447851"/>
          </a:xfrm>
          <a:prstGeom prst="rect">
            <a:avLst/>
          </a:prstGeom>
          <a:noFill/>
          <a:ln w="1778" algn="ctr">
            <a:noFill/>
            <a:miter lim="800000"/>
            <a:headEnd/>
            <a:tailEnd/>
          </a:ln>
          <a:effectLst/>
        </p:spPr>
        <p:txBody>
          <a:bodyPr wrap="square" lIns="0" tIns="169200" rIns="0" bIns="0">
            <a:spAutoFit/>
          </a:bodyPr>
          <a:lstStyle/>
          <a:p>
            <a:pPr>
              <a:lnSpc>
                <a:spcPct val="100000"/>
              </a:lnSpc>
              <a:defRPr/>
            </a:pPr>
            <a:r>
              <a:rPr lang="da-DK" sz="900" cap="all" spc="40" baseline="0" dirty="0">
                <a:solidFill>
                  <a:schemeClr val="bg1"/>
                </a:solidFill>
                <a:latin typeface="+mn-lt"/>
              </a:rPr>
              <a:t>
Aarhus Universitet</a:t>
            </a:r>
          </a:p>
          <a:p>
            <a:pPr>
              <a:lnSpc>
                <a:spcPct val="100000"/>
              </a:lnSpc>
              <a:defRPr/>
            </a:pPr>
            <a:endParaRPr lang="da-DK" sz="900" cap="all" spc="40" baseline="0" dirty="0">
              <a:solidFill>
                <a:schemeClr val="bg1"/>
              </a:solidFill>
              <a:latin typeface="+mn-lt"/>
            </a:endParaRPr>
          </a:p>
        </p:txBody>
      </p:sp>
      <p:sp>
        <p:nvSpPr>
          <p:cNvPr id="21" name="OFF_logo1Computed"/>
          <p:cNvSpPr/>
          <p:nvPr userDrawn="1"/>
        </p:nvSpPr>
        <p:spPr bwMode="auto">
          <a:xfrm>
            <a:off x="971999" y="5997600"/>
            <a:ext cx="65" cy="313350"/>
          </a:xfrm>
          <a:prstGeom prst="rect">
            <a:avLst/>
          </a:prstGeom>
          <a:noFill/>
          <a:ln w="1778" cap="flat" cmpd="sng" algn="ctr">
            <a:noFill/>
            <a:prstDash val="solid"/>
            <a:round/>
            <a:headEnd type="none" w="med" len="med"/>
            <a:tailEnd type="none" w="med" len="med"/>
          </a:ln>
          <a:effectLst/>
        </p:spPr>
        <p:txBody>
          <a:bodyPr vert="horz" wrap="none" lIns="0" tIns="3600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r>
              <a:rPr kumimoji="0" lang="da-DK" sz="900" b="1" i="0" u="none" strike="noStrike" cap="all" normalizeH="0" baseline="0" noProof="1">
                <a:ln>
                  <a:noFill/>
                </a:ln>
                <a:solidFill>
                  <a:schemeClr val="bg1"/>
                </a:solidFill>
                <a:effectLst/>
                <a:latin typeface="AU Passata" pitchFamily="34" charset="0"/>
              </a:rPr>
              <a:t>
School of Business and Social Sciences</a:t>
            </a:r>
          </a:p>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endParaRPr kumimoji="0" lang="da-DK" sz="900" b="1" i="0" u="none" strike="noStrike" cap="all" normalizeH="0" baseline="0" noProof="1">
              <a:ln>
                <a:noFill/>
              </a:ln>
              <a:solidFill>
                <a:schemeClr val="bg1"/>
              </a:solidFill>
              <a:effectLst/>
              <a:latin typeface="AU Passata" pitchFamily="34" charset="0"/>
            </a:endParaRPr>
          </a:p>
        </p:txBody>
      </p:sp>
      <p:sp>
        <p:nvSpPr>
          <p:cNvPr id="7" name="Slide Number Placeholder 6"/>
          <p:cNvSpPr>
            <a:spLocks noGrp="1"/>
          </p:cNvSpPr>
          <p:nvPr>
            <p:ph type="sldNum" sz="quarter" idx="12"/>
          </p:nvPr>
        </p:nvSpPr>
        <p:spPr>
          <a:xfrm>
            <a:off x="11808000" y="6580800"/>
            <a:ext cx="252000" cy="135422"/>
          </a:xfrm>
          <a:prstGeom prst="rect">
            <a:avLst/>
          </a:prstGeo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0"/>
          </p:nvPr>
        </p:nvSpPr>
        <p:spPr>
          <a:xfrm>
            <a:off x="0" y="7020000"/>
            <a:ext cx="0" cy="0"/>
          </a:xfrm>
          <a:prstGeom prst="rect">
            <a:avLst/>
          </a:prstGeom>
        </p:spPr>
        <p:txBody>
          <a:bodyPr/>
          <a:lstStyle/>
          <a:p>
            <a:fld id="{AAF4A456-A7D9-414C-BCF3-A6980CFBFE45}" type="datetime3">
              <a:rPr lang="en-US" smtClean="0"/>
              <a:t>11 April 2024</a:t>
            </a:fld>
            <a:r>
              <a:rPr lang="da-DK"/>
              <a:t>02-07-2019</a:t>
            </a:r>
          </a:p>
        </p:txBody>
      </p:sp>
      <p:sp>
        <p:nvSpPr>
          <p:cNvPr id="6" name="Footer Placeholder 5" hidden="1"/>
          <p:cNvSpPr>
            <a:spLocks noGrp="1"/>
          </p:cNvSpPr>
          <p:nvPr>
            <p:ph type="ftr" sz="quarter" idx="11"/>
          </p:nvPr>
        </p:nvSpPr>
        <p:spPr>
          <a:xfrm>
            <a:off x="0" y="7020000"/>
            <a:ext cx="0" cy="0"/>
          </a:xfrm>
          <a:prstGeom prst="rect">
            <a:avLst/>
          </a:prstGeom>
        </p:spPr>
        <p:txBody>
          <a:bodyPr/>
          <a:lstStyle/>
          <a:p>
            <a:r>
              <a:rPr lang="da-DK"/>
              <a:t>Tiltrædelsesforelæsning ved Maja O'Connor</a:t>
            </a:r>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8000" y="6580800"/>
            <a:ext cx="252000" cy="135422"/>
          </a:xfrm>
          <a:prstGeom prst="rect">
            <a:avLst/>
          </a:prstGeo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a:xfrm>
            <a:off x="0" y="7020000"/>
            <a:ext cx="0" cy="0"/>
          </a:xfrm>
          <a:prstGeom prst="rect">
            <a:avLst/>
          </a:prstGeom>
        </p:spPr>
        <p:txBody>
          <a:bodyPr/>
          <a:lstStyle/>
          <a:p>
            <a:fld id="{2E2C7178-7D4A-43EF-8124-69CB06068902}" type="datetime3">
              <a:rPr lang="en-US" smtClean="0"/>
              <a:t>11 April 2024</a:t>
            </a:fld>
            <a:r>
              <a:rPr lang="da-DK"/>
              <a:t>02-07-2019</a:t>
            </a:r>
          </a:p>
        </p:txBody>
      </p:sp>
      <p:sp>
        <p:nvSpPr>
          <p:cNvPr id="9" name="Footer Placeholder 8" hidden="1"/>
          <p:cNvSpPr>
            <a:spLocks noGrp="1"/>
          </p:cNvSpPr>
          <p:nvPr>
            <p:ph type="ftr" sz="quarter" idx="15"/>
          </p:nvPr>
        </p:nvSpPr>
        <p:spPr>
          <a:xfrm>
            <a:off x="0" y="7020000"/>
            <a:ext cx="0" cy="0"/>
          </a:xfrm>
          <a:prstGeom prst="rect">
            <a:avLst/>
          </a:prstGeom>
        </p:spPr>
        <p:txBody>
          <a:bodyPr/>
          <a:lstStyle/>
          <a:p>
            <a:r>
              <a:rPr lang="da-DK"/>
              <a:t>Tiltrædelsesforelæsning ved Maja O'Connor</a:t>
            </a:r>
            <a:endParaRPr lang="da-DK" dirty="0"/>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dirty="0"/>
              <a:t>Click here and add image via Templafy Image Library</a:t>
            </a:r>
            <a:endParaRPr lang="da-DK"/>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8000" y="6580800"/>
            <a:ext cx="252000" cy="135422"/>
          </a:xfrm>
          <a:prstGeom prst="rect">
            <a:avLst/>
          </a:prstGeo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a:xfrm>
            <a:off x="0" y="7020000"/>
            <a:ext cx="0" cy="0"/>
          </a:xfrm>
          <a:prstGeom prst="rect">
            <a:avLst/>
          </a:prstGeom>
        </p:spPr>
        <p:txBody>
          <a:bodyPr/>
          <a:lstStyle/>
          <a:p>
            <a:fld id="{0573F46C-2967-4E45-999D-FD663730F5C6}" type="datetime3">
              <a:rPr lang="en-US" smtClean="0"/>
              <a:t>11 April 2024</a:t>
            </a:fld>
            <a:r>
              <a:rPr lang="da-DK"/>
              <a:t>02-07-2019</a:t>
            </a:r>
          </a:p>
        </p:txBody>
      </p:sp>
      <p:sp>
        <p:nvSpPr>
          <p:cNvPr id="9" name="Footer Placeholder 8" hidden="1"/>
          <p:cNvSpPr>
            <a:spLocks noGrp="1"/>
          </p:cNvSpPr>
          <p:nvPr>
            <p:ph type="ftr" sz="quarter" idx="15"/>
          </p:nvPr>
        </p:nvSpPr>
        <p:spPr>
          <a:xfrm>
            <a:off x="0" y="7020000"/>
            <a:ext cx="0" cy="0"/>
          </a:xfrm>
          <a:prstGeom prst="rect">
            <a:avLst/>
          </a:prstGeom>
        </p:spPr>
        <p:txBody>
          <a:bodyPr/>
          <a:lstStyle/>
          <a:p>
            <a:r>
              <a:rPr lang="da-DK"/>
              <a:t>Tiltrædelsesforelæsning ved Maja O'Connor</a:t>
            </a:r>
            <a:endParaRPr lang="da-DK" dirty="0"/>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8000" y="6580800"/>
            <a:ext cx="252000" cy="135422"/>
          </a:xfrm>
          <a:prstGeom prst="rect">
            <a:avLst/>
          </a:prstGeo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a:xfrm>
            <a:off x="0" y="7020000"/>
            <a:ext cx="0" cy="0"/>
          </a:xfrm>
          <a:prstGeom prst="rect">
            <a:avLst/>
          </a:prstGeom>
        </p:spPr>
        <p:txBody>
          <a:bodyPr/>
          <a:lstStyle/>
          <a:p>
            <a:fld id="{B057A6C8-957A-4911-8CF8-47E3C56A2914}" type="datetime3">
              <a:rPr lang="en-US" smtClean="0"/>
              <a:t>11 April 2024</a:t>
            </a:fld>
            <a:r>
              <a:rPr lang="da-DK"/>
              <a:t>02-07-2019</a:t>
            </a:r>
          </a:p>
        </p:txBody>
      </p:sp>
      <p:sp>
        <p:nvSpPr>
          <p:cNvPr id="7" name="Footer Placeholder 6" hidden="1"/>
          <p:cNvSpPr>
            <a:spLocks noGrp="1"/>
          </p:cNvSpPr>
          <p:nvPr>
            <p:ph type="ftr" sz="quarter" idx="13"/>
          </p:nvPr>
        </p:nvSpPr>
        <p:spPr>
          <a:xfrm>
            <a:off x="0" y="7020000"/>
            <a:ext cx="0" cy="0"/>
          </a:xfrm>
          <a:prstGeom prst="rect">
            <a:avLst/>
          </a:prstGeom>
        </p:spPr>
        <p:txBody>
          <a:bodyPr/>
          <a:lstStyle/>
          <a:p>
            <a:r>
              <a:rPr lang="da-DK"/>
              <a:t>Tiltrædelsesforelæsning ved Maja O'Connor</a:t>
            </a:r>
            <a:endParaRPr lang="da-DK" dirty="0"/>
          </a:p>
        </p:txBody>
      </p:sp>
    </p:spTree>
    <p:extLst>
      <p:ext uri="{BB962C8B-B14F-4D97-AF65-F5344CB8AC3E}">
        <p14:creationId xmlns:p14="http://schemas.microsoft.com/office/powerpoint/2010/main" val="153494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8000" y="6580800"/>
            <a:ext cx="252000" cy="135422"/>
          </a:xfrm>
          <a:prstGeom prst="rect">
            <a:avLst/>
          </a:prstGeo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a:xfrm>
            <a:off x="0" y="7020000"/>
            <a:ext cx="0" cy="0"/>
          </a:xfrm>
          <a:prstGeom prst="rect">
            <a:avLst/>
          </a:prstGeom>
        </p:spPr>
        <p:txBody>
          <a:bodyPr/>
          <a:lstStyle/>
          <a:p>
            <a:fld id="{4698C2FC-F702-428E-B66B-C24B151AFB0B}" type="datetime3">
              <a:rPr lang="en-US" smtClean="0"/>
              <a:t>11 April 2024</a:t>
            </a:fld>
            <a:r>
              <a:rPr lang="da-DK"/>
              <a:t>02-07-2019</a:t>
            </a:r>
          </a:p>
        </p:txBody>
      </p:sp>
      <p:sp>
        <p:nvSpPr>
          <p:cNvPr id="8" name="Footer Placeholder 7" hidden="1"/>
          <p:cNvSpPr>
            <a:spLocks noGrp="1"/>
          </p:cNvSpPr>
          <p:nvPr>
            <p:ph type="ftr" sz="quarter" idx="14"/>
          </p:nvPr>
        </p:nvSpPr>
        <p:spPr>
          <a:xfrm>
            <a:off x="0" y="7020000"/>
            <a:ext cx="0" cy="0"/>
          </a:xfrm>
          <a:prstGeom prst="rect">
            <a:avLst/>
          </a:prstGeom>
        </p:spPr>
        <p:txBody>
          <a:bodyPr/>
          <a:lstStyle/>
          <a:p>
            <a:r>
              <a:rPr lang="da-DK"/>
              <a:t>Tiltrædelsesforelæsning ved Maja O'Connor</a:t>
            </a:r>
            <a:endParaRPr lang="da-DK" dirty="0"/>
          </a:p>
        </p:txBody>
      </p:sp>
      <p:sp>
        <p:nvSpPr>
          <p:cNvPr id="11" name="Text Placeholder 61"/>
          <p:cNvSpPr>
            <a:spLocks noGrp="1"/>
          </p:cNvSpPr>
          <p:nvPr>
            <p:ph type="body" sz="quarter" idx="16" hasCustomPrompt="1"/>
          </p:nvPr>
        </p:nvSpPr>
        <p:spPr>
          <a:xfrm>
            <a:off x="1845940" y="1412776"/>
            <a:ext cx="8496944"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da-DK" dirty="0"/>
              <a:t>Click to add Quote text, for next level ENTER and TAB</a:t>
            </a:r>
            <a:endParaRPr lang="da-DK"/>
          </a:p>
          <a:p>
            <a:pPr lvl="1"/>
            <a:r>
              <a:rPr lang="da-DK" dirty="0"/>
              <a:t>Second level</a:t>
            </a:r>
            <a:endParaRPr lang="da-DK"/>
          </a:p>
          <a:p>
            <a:pPr lvl="2"/>
            <a:endParaRPr lang="da-DK" dirty="0"/>
          </a:p>
        </p:txBody>
      </p:sp>
    </p:spTree>
    <p:extLst>
      <p:ext uri="{BB962C8B-B14F-4D97-AF65-F5344CB8AC3E}">
        <p14:creationId xmlns:p14="http://schemas.microsoft.com/office/powerpoint/2010/main" val="1796140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dirty="0"/>
              <a:t>Click to edit Master title style</a:t>
            </a:r>
            <a:endParaRPr lang="da-DK"/>
          </a:p>
        </p:txBody>
      </p:sp>
      <p:sp>
        <p:nvSpPr>
          <p:cNvPr id="11" name="Slide Number Placeholder 10"/>
          <p:cNvSpPr>
            <a:spLocks noGrp="1"/>
          </p:cNvSpPr>
          <p:nvPr>
            <p:ph type="sldNum" sz="quarter" idx="15"/>
          </p:nvPr>
        </p:nvSpPr>
        <p:spPr>
          <a:xfrm>
            <a:off x="11808000" y="6580800"/>
            <a:ext cx="252000" cy="135422"/>
          </a:xfrm>
          <a:prstGeom prst="rect">
            <a:avLst/>
          </a:prstGeo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a:xfrm>
            <a:off x="0" y="7020000"/>
            <a:ext cx="0" cy="0"/>
          </a:xfrm>
          <a:prstGeom prst="rect">
            <a:avLst/>
          </a:prstGeom>
        </p:spPr>
        <p:txBody>
          <a:bodyPr/>
          <a:lstStyle/>
          <a:p>
            <a:fld id="{9189D915-936F-4322-B6E4-17469D838BF1}" type="datetime3">
              <a:rPr lang="en-US" smtClean="0"/>
              <a:t>11 April 2024</a:t>
            </a:fld>
            <a:r>
              <a:rPr lang="da-DK"/>
              <a:t>02-07-2019</a:t>
            </a:r>
          </a:p>
        </p:txBody>
      </p:sp>
      <p:sp>
        <p:nvSpPr>
          <p:cNvPr id="10" name="Footer Placeholder 9" hidden="1"/>
          <p:cNvSpPr>
            <a:spLocks noGrp="1"/>
          </p:cNvSpPr>
          <p:nvPr>
            <p:ph type="ftr" sz="quarter" idx="14"/>
          </p:nvPr>
        </p:nvSpPr>
        <p:spPr>
          <a:xfrm>
            <a:off x="0" y="7020000"/>
            <a:ext cx="0" cy="0"/>
          </a:xfrm>
          <a:prstGeom prst="rect">
            <a:avLst/>
          </a:prstGeom>
        </p:spPr>
        <p:txBody>
          <a:bodyPr/>
          <a:lstStyle/>
          <a:p>
            <a:r>
              <a:rPr lang="da-DK"/>
              <a:t>Tiltrædelsesforelæsning ved Maja O'Connor</a:t>
            </a:r>
            <a:endParaRPr lang="da-DK" dirty="0"/>
          </a:p>
        </p:txBody>
      </p:sp>
      <p:sp>
        <p:nvSpPr>
          <p:cNvPr id="12" name="Text Placeholder 2"/>
          <p:cNvSpPr>
            <a:spLocks noGrp="1"/>
          </p:cNvSpPr>
          <p:nvPr>
            <p:ph type="body" sz="quarter" idx="11" hasCustomPrompt="1"/>
          </p:nvPr>
        </p:nvSpPr>
        <p:spPr>
          <a:xfrm>
            <a:off x="2998068" y="1853461"/>
            <a:ext cx="6264696"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da-DK" dirty="0"/>
              <a:t>Click to add Quote text, for next level ENTER and TAB</a:t>
            </a:r>
            <a:endParaRPr lang="da-DK"/>
          </a:p>
          <a:p>
            <a:pPr lvl="1"/>
            <a:r>
              <a:rPr lang="da-DK" dirty="0"/>
              <a:t>Second level</a:t>
            </a:r>
            <a:endParaRPr lang="da-DK"/>
          </a:p>
        </p:txBody>
      </p:sp>
    </p:spTree>
    <p:extLst>
      <p:ext uri="{BB962C8B-B14F-4D97-AF65-F5344CB8AC3E}">
        <p14:creationId xmlns:p14="http://schemas.microsoft.com/office/powerpoint/2010/main" val="1495154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8" name="Slide Number Placeholder 7"/>
          <p:cNvSpPr>
            <a:spLocks noGrp="1"/>
          </p:cNvSpPr>
          <p:nvPr>
            <p:ph type="sldNum" sz="quarter" idx="15"/>
          </p:nvPr>
        </p:nvSpPr>
        <p:spPr>
          <a:xfrm>
            <a:off x="11808000" y="6580800"/>
            <a:ext cx="252000" cy="135422"/>
          </a:xfrm>
          <a:prstGeom prst="rect">
            <a:avLst/>
          </a:prstGeo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a:xfrm>
            <a:off x="0" y="7020000"/>
            <a:ext cx="0" cy="0"/>
          </a:xfrm>
          <a:prstGeom prst="rect">
            <a:avLst/>
          </a:prstGeom>
        </p:spPr>
        <p:txBody>
          <a:bodyPr/>
          <a:lstStyle/>
          <a:p>
            <a:fld id="{0996029F-69C6-408D-AED1-6C0707186CB2}" type="datetime3">
              <a:rPr lang="en-US" smtClean="0"/>
              <a:t>11 April 2024</a:t>
            </a:fld>
            <a:r>
              <a:rPr lang="da-DK"/>
              <a:t>02-07-2019</a:t>
            </a:r>
          </a:p>
        </p:txBody>
      </p:sp>
      <p:sp>
        <p:nvSpPr>
          <p:cNvPr id="7" name="Footer Placeholder 6" hidden="1"/>
          <p:cNvSpPr>
            <a:spLocks noGrp="1"/>
          </p:cNvSpPr>
          <p:nvPr>
            <p:ph type="ftr" sz="quarter" idx="14"/>
          </p:nvPr>
        </p:nvSpPr>
        <p:spPr>
          <a:xfrm>
            <a:off x="0" y="7020000"/>
            <a:ext cx="0" cy="0"/>
          </a:xfrm>
          <a:prstGeom prst="rect">
            <a:avLst/>
          </a:prstGeom>
        </p:spPr>
        <p:txBody>
          <a:bodyPr/>
          <a:lstStyle/>
          <a:p>
            <a:r>
              <a:rPr lang="da-DK"/>
              <a:t>Tiltrædelsesforelæsning ved Maja O'Connor</a:t>
            </a:r>
            <a:endParaRPr lang="da-DK" dirty="0"/>
          </a:p>
        </p:txBody>
      </p:sp>
    </p:spTree>
    <p:extLst>
      <p:ext uri="{BB962C8B-B14F-4D97-AF65-F5344CB8AC3E}">
        <p14:creationId xmlns:p14="http://schemas.microsoft.com/office/powerpoint/2010/main" val="78156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Click to edit Master title style</a:t>
            </a:r>
            <a:endParaRPr lang="da-DK"/>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dirty="0"/>
          </a:p>
        </p:txBody>
      </p:sp>
      <p:sp>
        <p:nvSpPr>
          <p:cNvPr id="9" name="Slide Number Placeholder 8"/>
          <p:cNvSpPr>
            <a:spLocks noGrp="1"/>
          </p:cNvSpPr>
          <p:nvPr>
            <p:ph type="sldNum" sz="quarter" idx="12"/>
          </p:nvPr>
        </p:nvSpPr>
        <p:spPr>
          <a:xfrm>
            <a:off x="11808000" y="6580800"/>
            <a:ext cx="252000" cy="135422"/>
          </a:xfrm>
          <a:prstGeom prst="rect">
            <a:avLst/>
          </a:prstGeo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a:xfrm>
            <a:off x="0" y="7020000"/>
            <a:ext cx="0" cy="0"/>
          </a:xfrm>
          <a:prstGeom prst="rect">
            <a:avLst/>
          </a:prstGeom>
        </p:spPr>
        <p:txBody>
          <a:bodyPr/>
          <a:lstStyle/>
          <a:p>
            <a:fld id="{E00C2D40-78C2-4ED9-959B-14B79A7B4BE0}" type="datetime3">
              <a:rPr lang="en-US" smtClean="0"/>
              <a:t>11 April 2024</a:t>
            </a:fld>
            <a:r>
              <a:rPr lang="da-DK"/>
              <a:t>02-07-2019</a:t>
            </a:r>
          </a:p>
        </p:txBody>
      </p:sp>
      <p:sp>
        <p:nvSpPr>
          <p:cNvPr id="8" name="Footer Placeholder 7" hidden="1"/>
          <p:cNvSpPr>
            <a:spLocks noGrp="1"/>
          </p:cNvSpPr>
          <p:nvPr>
            <p:ph type="ftr" sz="quarter" idx="11"/>
          </p:nvPr>
        </p:nvSpPr>
        <p:spPr>
          <a:xfrm>
            <a:off x="0" y="7020000"/>
            <a:ext cx="0" cy="0"/>
          </a:xfrm>
          <a:prstGeom prst="rect">
            <a:avLst/>
          </a:prstGeom>
        </p:spPr>
        <p:txBody>
          <a:bodyPr/>
          <a:lstStyle/>
          <a:p>
            <a:r>
              <a:rPr lang="da-DK"/>
              <a:t>Tiltrædelsesforelæsning ved Maja O'Connor</a:t>
            </a:r>
            <a:endParaRPr lang="da-DK"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8" name="Slide Number Placeholder 7" hidden="1"/>
          <p:cNvSpPr>
            <a:spLocks noGrp="1"/>
          </p:cNvSpPr>
          <p:nvPr>
            <p:ph type="sldNum" sz="quarter" idx="12"/>
          </p:nvPr>
        </p:nvSpPr>
        <p:spPr>
          <a:xfrm>
            <a:off x="11808000" y="6580800"/>
            <a:ext cx="252000" cy="135422"/>
          </a:xfrm>
          <a:prstGeom prst="rect">
            <a:avLst/>
          </a:prstGeo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0"/>
          </p:nvPr>
        </p:nvSpPr>
        <p:spPr>
          <a:xfrm>
            <a:off x="0" y="7020000"/>
            <a:ext cx="0" cy="0"/>
          </a:xfrm>
          <a:prstGeom prst="rect">
            <a:avLst/>
          </a:prstGeom>
        </p:spPr>
        <p:txBody>
          <a:bodyPr/>
          <a:lstStyle/>
          <a:p>
            <a:fld id="{F75A5E04-0F28-45B3-91A1-41822741BA74}" type="datetime3">
              <a:rPr lang="en-US" smtClean="0"/>
              <a:t>11 April 2024</a:t>
            </a:fld>
            <a:r>
              <a:rPr lang="da-DK"/>
              <a:t>02-07-2019</a:t>
            </a:r>
          </a:p>
        </p:txBody>
      </p:sp>
      <p:sp>
        <p:nvSpPr>
          <p:cNvPr id="7" name="Footer Placeholder 6" hidden="1"/>
          <p:cNvSpPr>
            <a:spLocks noGrp="1"/>
          </p:cNvSpPr>
          <p:nvPr>
            <p:ph type="ftr" sz="quarter" idx="11"/>
          </p:nvPr>
        </p:nvSpPr>
        <p:spPr>
          <a:xfrm>
            <a:off x="0" y="7020000"/>
            <a:ext cx="0" cy="0"/>
          </a:xfrm>
          <a:prstGeom prst="rect">
            <a:avLst/>
          </a:prstGeom>
        </p:spPr>
        <p:txBody>
          <a:bodyPr/>
          <a:lstStyle/>
          <a:p>
            <a:r>
              <a:rPr lang="da-DK"/>
              <a:t>Tiltrædelsesforelæsning ved Maja O'Connor</a:t>
            </a:r>
            <a:endParaRPr lang="da-DK"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pic>
        <p:nvPicPr>
          <p:cNvPr id="4" name="Logo BS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5602" y="2229266"/>
            <a:ext cx="2397621" cy="2399468"/>
          </a:xfrm>
          <a:prstGeom prst="rect">
            <a:avLst/>
          </a:prstGeom>
        </p:spPr>
      </p:pic>
      <p:sp>
        <p:nvSpPr>
          <p:cNvPr id="2" name="Date Placeholder 1" hidden="1"/>
          <p:cNvSpPr>
            <a:spLocks noGrp="1"/>
          </p:cNvSpPr>
          <p:nvPr>
            <p:ph type="dt" sz="half" idx="10"/>
          </p:nvPr>
        </p:nvSpPr>
        <p:spPr>
          <a:xfrm>
            <a:off x="0" y="7020000"/>
            <a:ext cx="0" cy="0"/>
          </a:xfrm>
          <a:prstGeom prst="rect">
            <a:avLst/>
          </a:prstGeom>
        </p:spPr>
        <p:txBody>
          <a:bodyPr/>
          <a:lstStyle/>
          <a:p>
            <a:fld id="{56689B5C-DA67-4D7B-84CC-F1BE77AD65E6}" type="datetime3">
              <a:rPr lang="en-US" smtClean="0"/>
              <a:t>11 April 2024</a:t>
            </a:fld>
            <a:r>
              <a:rPr lang="da-DK"/>
              <a:t>02-07-2019</a:t>
            </a:r>
          </a:p>
        </p:txBody>
      </p:sp>
      <p:sp>
        <p:nvSpPr>
          <p:cNvPr id="3" name="Footer Placeholder 2" hidden="1"/>
          <p:cNvSpPr>
            <a:spLocks noGrp="1"/>
          </p:cNvSpPr>
          <p:nvPr>
            <p:ph type="ftr" sz="quarter" idx="11"/>
          </p:nvPr>
        </p:nvSpPr>
        <p:spPr>
          <a:xfrm>
            <a:off x="0" y="7020000"/>
            <a:ext cx="0" cy="0"/>
          </a:xfrm>
          <a:prstGeom prst="rect">
            <a:avLst/>
          </a:prstGeom>
        </p:spPr>
        <p:txBody>
          <a:bodyPr/>
          <a:lstStyle/>
          <a:p>
            <a:r>
              <a:rPr lang="da-DK"/>
              <a:t>Tiltrædelsesforelæsning ved Maja O'Connor</a:t>
            </a:r>
            <a:endParaRPr lang="da-DK" dirty="0"/>
          </a:p>
        </p:txBody>
      </p:sp>
      <p:sp>
        <p:nvSpPr>
          <p:cNvPr id="5" name="Slide Number Placeholder 4" hidden="1"/>
          <p:cNvSpPr>
            <a:spLocks noGrp="1"/>
          </p:cNvSpPr>
          <p:nvPr>
            <p:ph type="sldNum" sz="quarter" idx="12"/>
          </p:nvPr>
        </p:nvSpPr>
        <p:spPr>
          <a:xfrm>
            <a:off x="0" y="7020000"/>
            <a:ext cx="0" cy="0"/>
          </a:xfrm>
          <a:prstGeom prst="rect">
            <a:avLst/>
          </a:prstGeo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1444901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BSS">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pic>
        <p:nvPicPr>
          <p:cNvPr id="7" name="Logo BS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0" y="2520000"/>
            <a:ext cx="1650375" cy="1650375"/>
          </a:xfrm>
          <a:prstGeom prst="rect">
            <a:avLst/>
          </a:prstGeom>
        </p:spPr>
      </p:pic>
      <p:sp>
        <p:nvSpPr>
          <p:cNvPr id="6" name="OFF_logo2Computed"/>
          <p:cNvSpPr txBox="1">
            <a:spLocks noChangeArrowheads="1"/>
          </p:cNvSpPr>
          <p:nvPr userDrawn="1"/>
        </p:nvSpPr>
        <p:spPr bwMode="auto">
          <a:xfrm>
            <a:off x="4392000" y="2520000"/>
            <a:ext cx="7480913" cy="869657"/>
          </a:xfrm>
          <a:prstGeom prst="rect">
            <a:avLst/>
          </a:prstGeom>
          <a:noFill/>
          <a:ln w="1778" algn="ctr">
            <a:noFill/>
            <a:miter lim="800000"/>
            <a:headEnd/>
            <a:tailEnd/>
          </a:ln>
          <a:effectLst/>
        </p:spPr>
        <p:txBody>
          <a:bodyPr wrap="square" lIns="0" tIns="493200" rIns="0" bIns="0">
            <a:spAutoFit/>
          </a:bodyPr>
          <a:lstStyle/>
          <a:p>
            <a:pPr>
              <a:lnSpc>
                <a:spcPct val="105000"/>
              </a:lnSpc>
              <a:defRPr/>
            </a:pPr>
            <a:r>
              <a:rPr lang="da-DK" sz="2300" b="0" cap="all" spc="200" baseline="0" dirty="0">
                <a:solidFill>
                  <a:schemeClr val="bg1"/>
                </a:solidFill>
                <a:latin typeface="AU Passata" panose="020B0503030502030804" pitchFamily="34" charset="0"/>
              </a:rPr>
              <a:t>
Aarhus Universitet</a:t>
            </a:r>
          </a:p>
        </p:txBody>
      </p:sp>
      <p:sp>
        <p:nvSpPr>
          <p:cNvPr id="10" name="OFF_logo1Computed"/>
          <p:cNvSpPr txBox="1">
            <a:spLocks noChangeArrowheads="1"/>
          </p:cNvSpPr>
          <p:nvPr userDrawn="1"/>
        </p:nvSpPr>
        <p:spPr bwMode="auto">
          <a:xfrm>
            <a:off x="4392000" y="2520000"/>
            <a:ext cx="7480913" cy="495236"/>
          </a:xfrm>
          <a:prstGeom prst="rect">
            <a:avLst/>
          </a:prstGeom>
          <a:noFill/>
          <a:ln w="1778" algn="ctr">
            <a:noFill/>
            <a:miter lim="800000"/>
            <a:headEnd/>
            <a:tailEnd/>
          </a:ln>
          <a:effectLst/>
        </p:spPr>
        <p:txBody>
          <a:bodyPr wrap="square" lIns="0" tIns="122400" rIns="0" bIns="0">
            <a:spAutoFit/>
          </a:bodyPr>
          <a:lstStyle/>
          <a:p>
            <a:pPr>
              <a:lnSpc>
                <a:spcPct val="105000"/>
              </a:lnSpc>
              <a:defRPr/>
            </a:pPr>
            <a:r>
              <a:rPr lang="da-DK" sz="2300" b="1" cap="all" spc="200" baseline="0" dirty="0">
                <a:solidFill>
                  <a:schemeClr val="bg1"/>
                </a:solidFill>
                <a:latin typeface="AU Passata" panose="020B0503030502030804" pitchFamily="34" charset="0"/>
              </a:rPr>
              <a:t>
School of Business and Social Sciences</a:t>
            </a:r>
          </a:p>
        </p:txBody>
      </p:sp>
      <p:sp>
        <p:nvSpPr>
          <p:cNvPr id="9" name="Date Placeholder 1" hidden="1"/>
          <p:cNvSpPr>
            <a:spLocks noGrp="1"/>
          </p:cNvSpPr>
          <p:nvPr>
            <p:ph type="dt" sz="half" idx="10"/>
          </p:nvPr>
        </p:nvSpPr>
        <p:spPr>
          <a:xfrm>
            <a:off x="0" y="7020000"/>
            <a:ext cx="0" cy="0"/>
          </a:xfrm>
          <a:prstGeom prst="rect">
            <a:avLst/>
          </a:prstGeom>
        </p:spPr>
        <p:txBody>
          <a:bodyPr/>
          <a:lstStyle/>
          <a:p>
            <a:fld id="{B1494C1F-2C1C-40EB-B00F-14020197EB18}" type="datetime3">
              <a:rPr lang="en-US" smtClean="0"/>
              <a:t>11 April 2024</a:t>
            </a:fld>
            <a:r>
              <a:rPr lang="da-DK"/>
              <a:t>02-07-2019</a:t>
            </a:r>
          </a:p>
        </p:txBody>
      </p:sp>
      <p:sp>
        <p:nvSpPr>
          <p:cNvPr id="11" name="Footer Placeholder 2" hidden="1"/>
          <p:cNvSpPr>
            <a:spLocks noGrp="1"/>
          </p:cNvSpPr>
          <p:nvPr>
            <p:ph type="ftr" sz="quarter" idx="11"/>
          </p:nvPr>
        </p:nvSpPr>
        <p:spPr>
          <a:xfrm>
            <a:off x="0" y="7020000"/>
            <a:ext cx="0" cy="0"/>
          </a:xfrm>
          <a:prstGeom prst="rect">
            <a:avLst/>
          </a:prstGeom>
        </p:spPr>
        <p:txBody>
          <a:bodyPr/>
          <a:lstStyle/>
          <a:p>
            <a:r>
              <a:rPr lang="da-DK"/>
              <a:t>Tiltrædelsesforelæsning ved Maja O'Connor</a:t>
            </a:r>
            <a:endParaRPr lang="da-DK" dirty="0"/>
          </a:p>
        </p:txBody>
      </p:sp>
      <p:sp>
        <p:nvSpPr>
          <p:cNvPr id="12" name="Slide Number Placeholder 4" hidden="1"/>
          <p:cNvSpPr>
            <a:spLocks noGrp="1"/>
          </p:cNvSpPr>
          <p:nvPr>
            <p:ph type="sldNum" sz="quarter" idx="12"/>
          </p:nvPr>
        </p:nvSpPr>
        <p:spPr>
          <a:xfrm>
            <a:off x="0" y="7020000"/>
            <a:ext cx="0" cy="0"/>
          </a:xfrm>
          <a:prstGeom prst="rect">
            <a:avLst/>
          </a:prstGeo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4128896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19" name="White Top Rectangle"/>
          <p:cNvSpPr>
            <a:spLocks noChangeArrowheads="1"/>
          </p:cNvSpPr>
          <p:nvPr userDrawn="1"/>
        </p:nvSpPr>
        <p:spPr bwMode="auto">
          <a:xfrm>
            <a:off x="985838" y="3443622"/>
            <a:ext cx="648000" cy="46800"/>
          </a:xfrm>
          <a:prstGeom prst="rect">
            <a:avLst/>
          </a:prstGeom>
          <a:solidFill>
            <a:schemeClr val="bg1"/>
          </a:solidFill>
          <a:ln w="9525">
            <a:noFill/>
            <a:miter lim="800000"/>
            <a:headEnd/>
            <a:tailEnd/>
          </a:ln>
          <a:effectLst/>
        </p:spPr>
        <p:txBody>
          <a:bodyPr wrap="none" anchor="ctr"/>
          <a:lstStyle/>
          <a:p>
            <a:pPr>
              <a:defRPr/>
            </a:pPr>
            <a:endParaRPr lang="da-DK" sz="4799" dirty="0"/>
          </a:p>
        </p:txBody>
      </p:sp>
      <p:sp>
        <p:nvSpPr>
          <p:cNvPr id="34819" name="Title 1"/>
          <p:cNvSpPr>
            <a:spLocks noGrp="1" noChangeArrowheads="1"/>
          </p:cNvSpPr>
          <p:nvPr>
            <p:ph type="ctrTitle"/>
          </p:nvPr>
        </p:nvSpPr>
        <p:spPr>
          <a:xfrm>
            <a:off x="981844" y="1520315"/>
            <a:ext cx="9543307"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4" name="Text Placeholder 3"/>
          <p:cNvSpPr>
            <a:spLocks noGrp="1"/>
          </p:cNvSpPr>
          <p:nvPr>
            <p:ph type="body" sz="quarter" idx="11"/>
          </p:nvPr>
        </p:nvSpPr>
        <p:spPr>
          <a:xfrm>
            <a:off x="985838" y="3715431"/>
            <a:ext cx="7161212"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Click to edit Master text styles</a:t>
            </a:r>
            <a:endParaRPr lang="da-DK"/>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9" dirty="0"/>
          </a:p>
        </p:txBody>
      </p:sp>
      <p:sp>
        <p:nvSpPr>
          <p:cNvPr id="40"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pic>
        <p:nvPicPr>
          <p:cNvPr id="1155282300" name="SecondaryLogo"/>
          <p:cNvPicPr>
            <a:picLocks noChangeAspect="1"/>
          </p:cNvPicPr>
          <p:nvPr/>
        </p:nvPicPr>
        <p:blipFill>
          <a:blip r:embed="rId2"/>
          <a:stretch>
            <a:fillRect/>
          </a:stretch>
        </p:blipFill>
        <p:spPr>
          <a:xfrm>
            <a:off x="10206000" y="5997600"/>
            <a:ext cx="1740091" cy="558000"/>
          </a:xfrm>
          <a:prstGeom prst="rect">
            <a:avLst/>
          </a:prstGeom>
        </p:spPr>
      </p:pic>
      <p:pic>
        <p:nvPicPr>
          <p:cNvPr id="18" name="Logo BS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200" y="5997600"/>
            <a:ext cx="600736" cy="601199"/>
          </a:xfrm>
          <a:prstGeom prst="rect">
            <a:avLst/>
          </a:prstGeom>
        </p:spPr>
      </p:pic>
      <p:sp>
        <p:nvSpPr>
          <p:cNvPr id="17" name="OFF_logo2Computed"/>
          <p:cNvSpPr txBox="1">
            <a:spLocks noChangeArrowheads="1"/>
          </p:cNvSpPr>
          <p:nvPr userDrawn="1"/>
        </p:nvSpPr>
        <p:spPr bwMode="auto">
          <a:xfrm>
            <a:off x="972000" y="5997600"/>
            <a:ext cx="2350045" cy="447851"/>
          </a:xfrm>
          <a:prstGeom prst="rect">
            <a:avLst/>
          </a:prstGeom>
          <a:noFill/>
          <a:ln w="1778" algn="ctr">
            <a:noFill/>
            <a:miter lim="800000"/>
            <a:headEnd/>
            <a:tailEnd/>
          </a:ln>
          <a:effectLst/>
        </p:spPr>
        <p:txBody>
          <a:bodyPr wrap="square" lIns="0" tIns="169200" rIns="0" bIns="0">
            <a:spAutoFit/>
          </a:bodyPr>
          <a:lstStyle/>
          <a:p>
            <a:pPr>
              <a:lnSpc>
                <a:spcPct val="100000"/>
              </a:lnSpc>
              <a:defRPr/>
            </a:pPr>
            <a:r>
              <a:rPr lang="da-DK" sz="900" cap="all" spc="40" baseline="0" dirty="0">
                <a:solidFill>
                  <a:schemeClr val="bg1"/>
                </a:solidFill>
                <a:latin typeface="+mn-lt"/>
              </a:rPr>
              <a:t>
Aarhus Universitet</a:t>
            </a:r>
          </a:p>
          <a:p>
            <a:pPr>
              <a:lnSpc>
                <a:spcPct val="100000"/>
              </a:lnSpc>
              <a:defRPr/>
            </a:pPr>
            <a:endParaRPr lang="da-DK" sz="900" cap="all" spc="40" baseline="0" dirty="0">
              <a:solidFill>
                <a:schemeClr val="bg1"/>
              </a:solidFill>
              <a:latin typeface="+mn-lt"/>
            </a:endParaRPr>
          </a:p>
        </p:txBody>
      </p:sp>
      <p:sp>
        <p:nvSpPr>
          <p:cNvPr id="20" name="OFF_logo1Computed"/>
          <p:cNvSpPr/>
          <p:nvPr userDrawn="1"/>
        </p:nvSpPr>
        <p:spPr bwMode="auto">
          <a:xfrm>
            <a:off x="971999" y="5997600"/>
            <a:ext cx="65" cy="313350"/>
          </a:xfrm>
          <a:prstGeom prst="rect">
            <a:avLst/>
          </a:prstGeom>
          <a:noFill/>
          <a:ln w="1778" cap="flat" cmpd="sng" algn="ctr">
            <a:noFill/>
            <a:prstDash val="solid"/>
            <a:round/>
            <a:headEnd type="none" w="med" len="med"/>
            <a:tailEnd type="none" w="med" len="med"/>
          </a:ln>
          <a:effectLst/>
        </p:spPr>
        <p:txBody>
          <a:bodyPr vert="horz" wrap="none" lIns="0" tIns="3600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r>
              <a:rPr kumimoji="0" lang="da-DK" sz="900" b="1" i="0" u="none" strike="noStrike" cap="all" normalizeH="0" baseline="0" noProof="1">
                <a:ln>
                  <a:noFill/>
                </a:ln>
                <a:solidFill>
                  <a:schemeClr val="bg1"/>
                </a:solidFill>
                <a:effectLst/>
                <a:latin typeface="AU Passata" pitchFamily="34" charset="0"/>
              </a:rPr>
              <a:t>
School of Business and Social Sciences</a:t>
            </a:r>
          </a:p>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endParaRPr kumimoji="0" lang="da-DK" sz="900" b="1" i="0" u="none" strike="noStrike" cap="all" normalizeH="0" baseline="0" noProof="1">
              <a:ln>
                <a:noFill/>
              </a:ln>
              <a:solidFill>
                <a:schemeClr val="bg1"/>
              </a:solidFill>
              <a:effectLst/>
              <a:latin typeface="AU Passata" pitchFamily="34" charset="0"/>
            </a:endParaRPr>
          </a:p>
        </p:txBody>
      </p:sp>
      <p:sp>
        <p:nvSpPr>
          <p:cNvPr id="8" name="Slide Number Placeholder 7"/>
          <p:cNvSpPr>
            <a:spLocks noGrp="1"/>
          </p:cNvSpPr>
          <p:nvPr>
            <p:ph type="sldNum" sz="quarter" idx="14"/>
          </p:nvPr>
        </p:nvSpPr>
        <p:spPr>
          <a:xfrm>
            <a:off x="11808000" y="6580800"/>
            <a:ext cx="252000" cy="135422"/>
          </a:xfrm>
          <a:prstGeom prst="rect">
            <a:avLst/>
          </a:prstGeo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a:xfrm>
            <a:off x="0" y="7020000"/>
            <a:ext cx="0" cy="0"/>
          </a:xfrm>
          <a:prstGeom prst="rect">
            <a:avLst/>
          </a:prstGeom>
        </p:spPr>
        <p:txBody>
          <a:bodyPr/>
          <a:lstStyle/>
          <a:p>
            <a:fld id="{01435493-7643-4736-9D95-09999F9FF289}" type="datetime3">
              <a:rPr lang="en-US" smtClean="0"/>
              <a:t>11 April 2024</a:t>
            </a:fld>
            <a:r>
              <a:rPr lang="da-DK"/>
              <a:t>02-07-2019</a:t>
            </a:r>
          </a:p>
        </p:txBody>
      </p:sp>
      <p:sp>
        <p:nvSpPr>
          <p:cNvPr id="7" name="Footer Placeholder 6" hidden="1"/>
          <p:cNvSpPr>
            <a:spLocks noGrp="1"/>
          </p:cNvSpPr>
          <p:nvPr>
            <p:ph type="ftr" sz="quarter" idx="13"/>
          </p:nvPr>
        </p:nvSpPr>
        <p:spPr>
          <a:xfrm>
            <a:off x="0" y="7020000"/>
            <a:ext cx="0" cy="0"/>
          </a:xfrm>
          <a:prstGeom prst="rect">
            <a:avLst/>
          </a:prstGeom>
        </p:spPr>
        <p:txBody>
          <a:bodyPr/>
          <a:lstStyle/>
          <a:p>
            <a:r>
              <a:rPr lang="da-DK"/>
              <a:t>Tiltrædelsesforelæsning ved Maja O'Connor</a:t>
            </a:r>
            <a:endParaRPr lang="da-DK" dirty="0"/>
          </a:p>
        </p:txBody>
      </p:sp>
    </p:spTree>
    <p:extLst>
      <p:ext uri="{BB962C8B-B14F-4D97-AF65-F5344CB8AC3E}">
        <p14:creationId xmlns:p14="http://schemas.microsoft.com/office/powerpoint/2010/main" val="1127008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651" y="228600"/>
            <a:ext cx="10868369" cy="990600"/>
          </a:xfrm>
        </p:spPr>
        <p:txBody>
          <a:bodyPr/>
          <a:lstStyle/>
          <a:p>
            <a:r>
              <a:rPr lang="en-US"/>
              <a:t>Click to edit Master title style</a:t>
            </a:r>
          </a:p>
        </p:txBody>
      </p:sp>
      <p:sp>
        <p:nvSpPr>
          <p:cNvPr id="8" name="Content Placeholder 7"/>
          <p:cNvSpPr>
            <a:spLocks noGrp="1"/>
          </p:cNvSpPr>
          <p:nvPr>
            <p:ph sz="quarter" idx="1"/>
          </p:nvPr>
        </p:nvSpPr>
        <p:spPr>
          <a:xfrm>
            <a:off x="816651" y="1600200"/>
            <a:ext cx="10868369"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lgn="r">
              <a:defRPr sz="1200" b="0" i="0" u="none"/>
            </a:lvl1pPr>
          </a:lstStyle>
          <a:p>
            <a:pPr>
              <a:defRPr/>
            </a:pPr>
            <a:fld id="{BA4AFA46-6FB1-4876-B8A9-47D88B0DF27F}" type="datetime3">
              <a:rPr lang="en-US" smtClean="0"/>
              <a:t>11 April 2024</a:t>
            </a:fld>
            <a:endParaRPr lang="da-DK" dirty="0"/>
          </a:p>
        </p:txBody>
      </p:sp>
      <p:sp>
        <p:nvSpPr>
          <p:cNvPr id="5" name="Footer Placeholder 4"/>
          <p:cNvSpPr>
            <a:spLocks noGrp="1"/>
          </p:cNvSpPr>
          <p:nvPr>
            <p:ph type="ftr" sz="quarter" idx="11"/>
          </p:nvPr>
        </p:nvSpPr>
        <p:spPr/>
        <p:txBody>
          <a:bodyPr/>
          <a:lstStyle>
            <a:lvl1pPr>
              <a:defRPr sz="1200" b="0" i="0" u="none"/>
            </a:lvl1pPr>
          </a:lstStyle>
          <a:p>
            <a:pPr>
              <a:defRPr/>
            </a:pPr>
            <a:r>
              <a:rPr lang="da-DK"/>
              <a:t>Tiltrædelsesforelæsning ved Maja O'Connor</a:t>
            </a:r>
          </a:p>
        </p:txBody>
      </p:sp>
      <p:sp>
        <p:nvSpPr>
          <p:cNvPr id="6" name="Slide Number Placeholder 5"/>
          <p:cNvSpPr>
            <a:spLocks noGrp="1"/>
          </p:cNvSpPr>
          <p:nvPr>
            <p:ph type="sldNum" sz="quarter" idx="12"/>
          </p:nvPr>
        </p:nvSpPr>
        <p:spPr/>
        <p:txBody>
          <a:bodyPr/>
          <a:lstStyle>
            <a:lvl1pPr>
              <a:defRPr i="0" u="none"/>
            </a:lvl1pPr>
          </a:lstStyle>
          <a:p>
            <a:pPr>
              <a:defRPr/>
            </a:pPr>
            <a:fld id="{37A1289B-EC93-4179-966C-A72128BDF6D8}" type="slidenum">
              <a:rPr lang="da-DK" altLang="da-DK"/>
              <a:pPr>
                <a:defRPr/>
              </a:pPr>
              <a:t>‹nr.›</a:t>
            </a:fld>
            <a:endParaRPr lang="da-DK" altLang="da-DK"/>
          </a:p>
        </p:txBody>
      </p:sp>
    </p:spTree>
    <p:extLst>
      <p:ext uri="{BB962C8B-B14F-4D97-AF65-F5344CB8AC3E}">
        <p14:creationId xmlns:p14="http://schemas.microsoft.com/office/powerpoint/2010/main" val="2749023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812588" y="1589567"/>
            <a:ext cx="5180251"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6458186" y="1589567"/>
            <a:ext cx="5180251"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b="0" i="0" u="none"/>
            </a:lvl1pPr>
          </a:lstStyle>
          <a:p>
            <a:pPr>
              <a:defRPr/>
            </a:pPr>
            <a:fld id="{E6384FCD-8690-4875-92E9-4F47ED550A63}" type="datetime3">
              <a:rPr lang="en-US" smtClean="0"/>
              <a:t>11 April 2024</a:t>
            </a:fld>
            <a:endParaRPr lang="da-DK" dirty="0"/>
          </a:p>
        </p:txBody>
      </p:sp>
      <p:sp>
        <p:nvSpPr>
          <p:cNvPr id="6" name="Slide Number Placeholder 9"/>
          <p:cNvSpPr>
            <a:spLocks noGrp="1"/>
          </p:cNvSpPr>
          <p:nvPr>
            <p:ph type="sldNum" sz="quarter" idx="11"/>
          </p:nvPr>
        </p:nvSpPr>
        <p:spPr/>
        <p:txBody>
          <a:bodyPr/>
          <a:lstStyle>
            <a:lvl1pPr>
              <a:defRPr/>
            </a:lvl1pPr>
          </a:lstStyle>
          <a:p>
            <a:pPr>
              <a:defRPr/>
            </a:pPr>
            <a:fld id="{D78107F7-5926-4CB5-B974-8580D346CD2A}" type="slidenum">
              <a:rPr lang="da-DK" altLang="da-DK"/>
              <a:pPr>
                <a:defRPr/>
              </a:pPr>
              <a:t>‹nr.›</a:t>
            </a:fld>
            <a:r>
              <a:rPr lang="da-DK" altLang="da-DK"/>
              <a:t>www.psykoonko.dk</a:t>
            </a:r>
          </a:p>
        </p:txBody>
      </p:sp>
      <p:sp>
        <p:nvSpPr>
          <p:cNvPr id="7" name="Footer Placeholder 11"/>
          <p:cNvSpPr>
            <a:spLocks noGrp="1"/>
          </p:cNvSpPr>
          <p:nvPr>
            <p:ph type="ftr" sz="quarter" idx="12"/>
          </p:nvPr>
        </p:nvSpPr>
        <p:spPr/>
        <p:txBody>
          <a:bodyPr rtlCol="0"/>
          <a:lstStyle>
            <a:lvl1pPr>
              <a:defRPr b="0" i="0" u="none"/>
            </a:lvl1pPr>
          </a:lstStyle>
          <a:p>
            <a:pPr>
              <a:defRPr/>
            </a:pPr>
            <a:r>
              <a:rPr lang="da-DK"/>
              <a:t>Tiltrædelsesforelæsning ved Maja O'Connor</a:t>
            </a:r>
          </a:p>
        </p:txBody>
      </p:sp>
    </p:spTree>
    <p:extLst>
      <p:ext uri="{BB962C8B-B14F-4D97-AF65-F5344CB8AC3E}">
        <p14:creationId xmlns:p14="http://schemas.microsoft.com/office/powerpoint/2010/main" val="717625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Overskrift og indho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a:t>
            </a:r>
            <a:r>
              <a:rPr lang="da-DK" noProof="0" dirty="0" err="1"/>
              <a:t>style</a:t>
            </a:r>
            <a:endParaRPr lang="da-DK" noProof="0" dirty="0"/>
          </a:p>
        </p:txBody>
      </p:sp>
      <p:sp>
        <p:nvSpPr>
          <p:cNvPr id="18" name="Content Placeholder 2"/>
          <p:cNvSpPr>
            <a:spLocks noGrp="1"/>
          </p:cNvSpPr>
          <p:nvPr>
            <p:ph sz="quarter" idx="13"/>
          </p:nvPr>
        </p:nvSpPr>
        <p:spPr>
          <a:xfrm>
            <a:off x="1199840" y="2354648"/>
            <a:ext cx="9982410" cy="3960813"/>
          </a:xfrm>
        </p:spPr>
        <p:txBody>
          <a:body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a:t>
            </a:r>
            <a:r>
              <a:rPr lang="da-DK" noProof="0" dirty="0" err="1"/>
              <a:t>styles</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9" name="Date_DateCustomE"/>
          <p:cNvSpPr>
            <a:spLocks noGrp="1"/>
          </p:cNvSpPr>
          <p:nvPr>
            <p:ph type="dt" sz="half" idx="14"/>
          </p:nvPr>
        </p:nvSpPr>
        <p:spPr/>
        <p:txBody>
          <a:bodyPr/>
          <a:lstStyle/>
          <a:p>
            <a:fld id="{B3359527-C753-4CAF-9652-7B08BAC7F63A}" type="datetime3">
              <a:rPr lang="en-US" smtClean="0"/>
              <a:t>11 April 2024</a:t>
            </a:fld>
            <a:endParaRPr lang="en-GB" dirty="0"/>
          </a:p>
        </p:txBody>
      </p:sp>
      <p:sp>
        <p:nvSpPr>
          <p:cNvPr id="20" name="Slide Number Placeholder 19"/>
          <p:cNvSpPr>
            <a:spLocks noGrp="1"/>
          </p:cNvSpPr>
          <p:nvPr>
            <p:ph type="sldNum" sz="quarter" idx="15"/>
          </p:nvPr>
        </p:nvSpPr>
        <p:spPr/>
        <p:txBody>
          <a:bodyPr/>
          <a:lstStyle/>
          <a:p>
            <a:r>
              <a:rPr lang="en-GB"/>
              <a:t>Side </a:t>
            </a:r>
            <a:fld id="{D2BB8891-0308-5A4D-8D26-8DC2A8B0D26B}" type="slidenum">
              <a:rPr lang="en-GB"/>
              <a:pPr/>
              <a:t>‹nr.›</a:t>
            </a:fld>
            <a:endParaRPr lang="en-GB" dirty="0"/>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302" y="5820965"/>
            <a:ext cx="532167" cy="968408"/>
          </a:xfrm>
          <a:prstGeom prst="rect">
            <a:avLst/>
          </a:prstGeom>
        </p:spPr>
      </p:pic>
      <p:pic>
        <p:nvPicPr>
          <p:cNvPr id="10" name="Picture 2" descr="P:\Projekter\Designprojekt\Grafiske elementer\PNG\Single\L_front_warmgray.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143303" y="164637"/>
            <a:ext cx="185364" cy="429376"/>
          </a:xfrm>
          <a:prstGeom prst="rect">
            <a:avLst/>
          </a:prstGeom>
          <a:noFill/>
          <a:extLst>
            <a:ext uri="{909E8E84-426E-40DD-AFC4-6F175D3DCCD1}">
              <a14:hiddenFill xmlns:a14="http://schemas.microsoft.com/office/drawing/2010/main">
                <a:solidFill>
                  <a:srgbClr val="FFFFFF"/>
                </a:solidFill>
              </a14:hiddenFill>
            </a:ext>
          </a:extLst>
        </p:spPr>
      </p:pic>
      <p:pic>
        <p:nvPicPr>
          <p:cNvPr id="11" name="Billed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43607" y="270439"/>
            <a:ext cx="1115953" cy="446869"/>
          </a:xfrm>
          <a:prstGeom prst="rect">
            <a:avLst/>
          </a:prstGeom>
        </p:spPr>
      </p:pic>
      <p:pic>
        <p:nvPicPr>
          <p:cNvPr id="12"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837854" y="238527"/>
            <a:ext cx="1894519" cy="48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userDrawn="1"/>
        </p:nvPicPr>
        <p:blipFill>
          <a:blip r:embed="rId6"/>
          <a:stretch>
            <a:fillRect/>
          </a:stretch>
        </p:blipFill>
        <p:spPr>
          <a:xfrm>
            <a:off x="8734018" y="234457"/>
            <a:ext cx="1056749" cy="570883"/>
          </a:xfrm>
          <a:prstGeom prst="rect">
            <a:avLst/>
          </a:prstGeom>
        </p:spPr>
      </p:pic>
    </p:spTree>
    <p:extLst>
      <p:ext uri="{BB962C8B-B14F-4D97-AF65-F5344CB8AC3E}">
        <p14:creationId xmlns:p14="http://schemas.microsoft.com/office/powerpoint/2010/main" val="1861706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914162" y="620713"/>
            <a:ext cx="10360501" cy="1143000"/>
          </a:xfrm>
        </p:spPr>
        <p:txBody>
          <a:bodyPr/>
          <a:lstStyle/>
          <a:p>
            <a:r>
              <a:rPr lang="nl-NL"/>
              <a:t>Klik om de stijl te bewerken</a:t>
            </a:r>
          </a:p>
        </p:txBody>
      </p:sp>
      <p:sp>
        <p:nvSpPr>
          <p:cNvPr id="3" name="Rectangle 5"/>
          <p:cNvSpPr>
            <a:spLocks noGrp="1" noChangeArrowheads="1"/>
          </p:cNvSpPr>
          <p:nvPr>
            <p:ph type="dt" sz="half" idx="10"/>
          </p:nvPr>
        </p:nvSpPr>
        <p:spPr>
          <a:ln/>
        </p:spPr>
        <p:txBody>
          <a:bodyPr/>
          <a:lstStyle>
            <a:lvl1pPr>
              <a:defRPr/>
            </a:lvl1pPr>
          </a:lstStyle>
          <a:p>
            <a:pPr>
              <a:defRPr/>
            </a:pPr>
            <a:fld id="{8FEEFE4A-DB13-442B-BC13-0171F43EEA4C}" type="datetime3">
              <a:rPr lang="en-US" altLang="nl-NL" sz="2000" smtClean="0">
                <a:solidFill>
                  <a:srgbClr val="000000"/>
                </a:solidFill>
                <a:latin typeface="Candara" panose="020E0502030303020204" pitchFamily="34" charset="0"/>
                <a:sym typeface="Arial" panose="020B0604020202020204" pitchFamily="34" charset="0"/>
              </a:rPr>
              <a:t>11 April 2024</a:t>
            </a:fld>
            <a:endParaRPr lang="en-US" altLang="nl-NL" sz="2000">
              <a:solidFill>
                <a:srgbClr val="000000"/>
              </a:solidFill>
              <a:latin typeface="Candara" panose="020E0502030303020204" pitchFamily="34" charset="0"/>
              <a:sym typeface="Arial" panose="020B0604020202020204" pitchFamily="34" charset="0"/>
            </a:endParaRPr>
          </a:p>
        </p:txBody>
      </p:sp>
      <p:sp>
        <p:nvSpPr>
          <p:cNvPr id="4" name="Rectangle 7"/>
          <p:cNvSpPr>
            <a:spLocks noGrp="1" noChangeArrowheads="1"/>
          </p:cNvSpPr>
          <p:nvPr>
            <p:ph type="sldNum" sz="quarter" idx="11"/>
          </p:nvPr>
        </p:nvSpPr>
        <p:spPr>
          <a:ln/>
        </p:spPr>
        <p:txBody>
          <a:bodyPr/>
          <a:lstStyle>
            <a:lvl1pPr>
              <a:defRPr/>
            </a:lvl1pPr>
          </a:lstStyle>
          <a:p>
            <a:pPr>
              <a:defRPr/>
            </a:pPr>
            <a:fld id="{CF2FCB72-8383-4726-A905-6C9AE80F09B5}" type="slidenum">
              <a:rPr lang="nl-NL" altLang="zh-CN">
                <a:solidFill>
                  <a:srgbClr val="FFFFFF"/>
                </a:solidFill>
              </a:rPr>
              <a:pPr>
                <a:defRPr/>
              </a:pPr>
              <a:t>‹nr.›</a:t>
            </a:fld>
            <a:r>
              <a:rPr lang="nl-NL" altLang="zh-CN">
                <a:solidFill>
                  <a:srgbClr val="FFFFFF"/>
                </a:solidFill>
              </a:rPr>
              <a:t>    </a:t>
            </a:r>
            <a:endParaRPr lang="nl-NL" altLang="zh-CN" sz="2000" b="0">
              <a:solidFill>
                <a:srgbClr val="000000"/>
              </a:solidFill>
              <a:latin typeface="Candara" panose="020E0502030303020204" pitchFamily="34" charset="0"/>
              <a:sym typeface="Arial" panose="020B0604020202020204" pitchFamily="34" charset="0"/>
            </a:endParaRPr>
          </a:p>
        </p:txBody>
      </p:sp>
    </p:spTree>
    <p:extLst>
      <p:ext uri="{BB962C8B-B14F-4D97-AF65-F5344CB8AC3E}">
        <p14:creationId xmlns:p14="http://schemas.microsoft.com/office/powerpoint/2010/main" val="3192017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3603" y="1122363"/>
            <a:ext cx="9141619" cy="2387600"/>
          </a:xfrm>
        </p:spPr>
        <p:txBody>
          <a:bodyPr anchor="b"/>
          <a:lstStyle>
            <a:lvl1pPr algn="ctr">
              <a:defRPr sz="5998"/>
            </a:lvl1pPr>
          </a:lstStyle>
          <a:p>
            <a:r>
              <a:rPr lang="da-DK"/>
              <a:t>Klik for at redigere i master</a:t>
            </a:r>
          </a:p>
        </p:txBody>
      </p:sp>
      <p:sp>
        <p:nvSpPr>
          <p:cNvPr id="3" name="Undertitel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DAE52A27-D13A-4D46-B071-CF9F3F627751}" type="datetime3">
              <a:rPr lang="en-US" smtClean="0"/>
              <a:t>11 April 2024</a:t>
            </a:fld>
            <a:endParaRPr lang="da-DK"/>
          </a:p>
        </p:txBody>
      </p:sp>
      <p:sp>
        <p:nvSpPr>
          <p:cNvPr id="5" name="Pladsholder til sidefod 4"/>
          <p:cNvSpPr>
            <a:spLocks noGrp="1"/>
          </p:cNvSpPr>
          <p:nvPr>
            <p:ph type="ftr" sz="quarter" idx="11"/>
          </p:nvPr>
        </p:nvSpPr>
        <p:spPr/>
        <p:txBody>
          <a:bodyPr/>
          <a:lstStyle/>
          <a:p>
            <a:r>
              <a:rPr lang="da-DK"/>
              <a:t>Tiltrædelsesforelæsning ved Maja O'Connor</a:t>
            </a:r>
          </a:p>
        </p:txBody>
      </p:sp>
      <p:sp>
        <p:nvSpPr>
          <p:cNvPr id="6" name="Pladsholder til slidenummer 5"/>
          <p:cNvSpPr>
            <a:spLocks noGrp="1"/>
          </p:cNvSpPr>
          <p:nvPr>
            <p:ph type="sldNum" sz="quarter" idx="12"/>
          </p:nvPr>
        </p:nvSpPr>
        <p:spPr/>
        <p:txBody>
          <a:bodyPr/>
          <a:lstStyle/>
          <a:p>
            <a:fld id="{07F12454-AC67-4D4D-BF42-C1C72DE0427C}" type="slidenum">
              <a:rPr lang="da-DK" smtClean="0"/>
              <a:t>‹nr.›</a:t>
            </a:fld>
            <a:endParaRPr lang="da-DK"/>
          </a:p>
        </p:txBody>
      </p:sp>
    </p:spTree>
    <p:extLst>
      <p:ext uri="{BB962C8B-B14F-4D97-AF65-F5344CB8AC3E}">
        <p14:creationId xmlns:p14="http://schemas.microsoft.com/office/powerpoint/2010/main" val="195958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3C1091C-DA42-4DBA-9D69-2F47792A2B12}" type="datetime3">
              <a:rPr lang="en-US" smtClean="0"/>
              <a:t>11 April 2024</a:t>
            </a:fld>
            <a:endParaRPr lang="da-DK"/>
          </a:p>
        </p:txBody>
      </p:sp>
      <p:sp>
        <p:nvSpPr>
          <p:cNvPr id="5" name="Pladsholder til sidefod 4"/>
          <p:cNvSpPr>
            <a:spLocks noGrp="1"/>
          </p:cNvSpPr>
          <p:nvPr>
            <p:ph type="ftr" sz="quarter" idx="11"/>
          </p:nvPr>
        </p:nvSpPr>
        <p:spPr/>
        <p:txBody>
          <a:bodyPr/>
          <a:lstStyle/>
          <a:p>
            <a:r>
              <a:rPr lang="da-DK"/>
              <a:t>Tiltrædelsesforelæsning ved Maja O'Connor</a:t>
            </a:r>
          </a:p>
        </p:txBody>
      </p:sp>
      <p:sp>
        <p:nvSpPr>
          <p:cNvPr id="6" name="Pladsholder til slidenummer 5"/>
          <p:cNvSpPr>
            <a:spLocks noGrp="1"/>
          </p:cNvSpPr>
          <p:nvPr>
            <p:ph type="sldNum" sz="quarter" idx="12"/>
          </p:nvPr>
        </p:nvSpPr>
        <p:spPr/>
        <p:txBody>
          <a:bodyPr/>
          <a:lstStyle/>
          <a:p>
            <a:fld id="{07F12454-AC67-4D4D-BF42-C1C72DE0427C}" type="slidenum">
              <a:rPr lang="da-DK" smtClean="0"/>
              <a:t>‹nr.›</a:t>
            </a:fld>
            <a:endParaRPr lang="da-DK"/>
          </a:p>
        </p:txBody>
      </p:sp>
    </p:spTree>
    <p:extLst>
      <p:ext uri="{BB962C8B-B14F-4D97-AF65-F5344CB8AC3E}">
        <p14:creationId xmlns:p14="http://schemas.microsoft.com/office/powerpoint/2010/main" val="775810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634" y="1709741"/>
            <a:ext cx="10512862" cy="2852737"/>
          </a:xfrm>
        </p:spPr>
        <p:txBody>
          <a:bodyPr anchor="b"/>
          <a:lstStyle>
            <a:lvl1pPr>
              <a:defRPr sz="5998"/>
            </a:lvl1pPr>
          </a:lstStyle>
          <a:p>
            <a:r>
              <a:rPr lang="da-DK"/>
              <a:t>Klik for at redigere i master</a:t>
            </a:r>
          </a:p>
        </p:txBody>
      </p:sp>
      <p:sp>
        <p:nvSpPr>
          <p:cNvPr id="3" name="Pladsholder til tekst 2"/>
          <p:cNvSpPr>
            <a:spLocks noGrp="1"/>
          </p:cNvSpPr>
          <p:nvPr>
            <p:ph type="body" idx="1"/>
          </p:nvPr>
        </p:nvSpPr>
        <p:spPr>
          <a:xfrm>
            <a:off x="831634" y="4589466"/>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9F43FFB5-4D57-46E4-BE42-3598FD0EAE52}" type="datetime3">
              <a:rPr lang="en-US" smtClean="0"/>
              <a:t>11 April 2024</a:t>
            </a:fld>
            <a:endParaRPr lang="da-DK"/>
          </a:p>
        </p:txBody>
      </p:sp>
      <p:sp>
        <p:nvSpPr>
          <p:cNvPr id="5" name="Pladsholder til sidefod 4"/>
          <p:cNvSpPr>
            <a:spLocks noGrp="1"/>
          </p:cNvSpPr>
          <p:nvPr>
            <p:ph type="ftr" sz="quarter" idx="11"/>
          </p:nvPr>
        </p:nvSpPr>
        <p:spPr/>
        <p:txBody>
          <a:bodyPr/>
          <a:lstStyle/>
          <a:p>
            <a:r>
              <a:rPr lang="da-DK"/>
              <a:t>Tiltrædelsesforelæsning ved Maja O'Connor</a:t>
            </a:r>
          </a:p>
        </p:txBody>
      </p:sp>
      <p:sp>
        <p:nvSpPr>
          <p:cNvPr id="6" name="Pladsholder til slidenummer 5"/>
          <p:cNvSpPr>
            <a:spLocks noGrp="1"/>
          </p:cNvSpPr>
          <p:nvPr>
            <p:ph type="sldNum" sz="quarter" idx="12"/>
          </p:nvPr>
        </p:nvSpPr>
        <p:spPr/>
        <p:txBody>
          <a:bodyPr/>
          <a:lstStyle/>
          <a:p>
            <a:fld id="{07F12454-AC67-4D4D-BF42-C1C72DE0427C}" type="slidenum">
              <a:rPr lang="da-DK" smtClean="0"/>
              <a:t>‹nr.›</a:t>
            </a:fld>
            <a:endParaRPr lang="da-DK"/>
          </a:p>
        </p:txBody>
      </p:sp>
    </p:spTree>
    <p:extLst>
      <p:ext uri="{BB962C8B-B14F-4D97-AF65-F5344CB8AC3E}">
        <p14:creationId xmlns:p14="http://schemas.microsoft.com/office/powerpoint/2010/main" val="2547469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7982" y="1825625"/>
            <a:ext cx="5180251"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0592" y="1825625"/>
            <a:ext cx="5180251"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B6B9A66D-7B31-45CE-9F0E-7AB0ED48587A}" type="datetime3">
              <a:rPr lang="en-US" smtClean="0"/>
              <a:t>11 April 2024</a:t>
            </a:fld>
            <a:endParaRPr lang="da-DK"/>
          </a:p>
        </p:txBody>
      </p:sp>
      <p:sp>
        <p:nvSpPr>
          <p:cNvPr id="6" name="Pladsholder til sidefod 5"/>
          <p:cNvSpPr>
            <a:spLocks noGrp="1"/>
          </p:cNvSpPr>
          <p:nvPr>
            <p:ph type="ftr" sz="quarter" idx="11"/>
          </p:nvPr>
        </p:nvSpPr>
        <p:spPr/>
        <p:txBody>
          <a:bodyPr/>
          <a:lstStyle/>
          <a:p>
            <a:r>
              <a:rPr lang="da-DK"/>
              <a:t>Tiltrædelsesforelæsning ved Maja O'Connor</a:t>
            </a:r>
          </a:p>
        </p:txBody>
      </p:sp>
      <p:sp>
        <p:nvSpPr>
          <p:cNvPr id="7" name="Pladsholder til slidenummer 6"/>
          <p:cNvSpPr>
            <a:spLocks noGrp="1"/>
          </p:cNvSpPr>
          <p:nvPr>
            <p:ph type="sldNum" sz="quarter" idx="12"/>
          </p:nvPr>
        </p:nvSpPr>
        <p:spPr/>
        <p:txBody>
          <a:bodyPr/>
          <a:lstStyle/>
          <a:p>
            <a:fld id="{07F12454-AC67-4D4D-BF42-C1C72DE0427C}" type="slidenum">
              <a:rPr lang="da-DK" smtClean="0"/>
              <a:t>‹nr.›</a:t>
            </a:fld>
            <a:endParaRPr lang="da-DK"/>
          </a:p>
        </p:txBody>
      </p:sp>
    </p:spTree>
    <p:extLst>
      <p:ext uri="{BB962C8B-B14F-4D97-AF65-F5344CB8AC3E}">
        <p14:creationId xmlns:p14="http://schemas.microsoft.com/office/powerpoint/2010/main" val="2811990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569" y="365128"/>
            <a:ext cx="10512862" cy="1325563"/>
          </a:xfrm>
        </p:spPr>
        <p:txBody>
          <a:bodyPr/>
          <a:lstStyle/>
          <a:p>
            <a:r>
              <a:rPr lang="da-DK"/>
              <a:t>Klik for at redigere i master</a:t>
            </a:r>
          </a:p>
        </p:txBody>
      </p:sp>
      <p:sp>
        <p:nvSpPr>
          <p:cNvPr id="3" name="Pladsholder til tekst 2"/>
          <p:cNvSpPr>
            <a:spLocks noGrp="1"/>
          </p:cNvSpPr>
          <p:nvPr>
            <p:ph type="body" idx="1"/>
          </p:nvPr>
        </p:nvSpPr>
        <p:spPr>
          <a:xfrm>
            <a:off x="839571"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a:t>Rediger typografien i masterens</a:t>
            </a:r>
          </a:p>
        </p:txBody>
      </p:sp>
      <p:sp>
        <p:nvSpPr>
          <p:cNvPr id="4" name="Pladsholder til indhold 3"/>
          <p:cNvSpPr>
            <a:spLocks noGrp="1"/>
          </p:cNvSpPr>
          <p:nvPr>
            <p:ph sz="half" idx="2"/>
          </p:nvPr>
        </p:nvSpPr>
        <p:spPr>
          <a:xfrm>
            <a:off x="839571" y="2505075"/>
            <a:ext cx="5156444"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0594"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6170594" y="2505075"/>
            <a:ext cx="518183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F83EA5E5-21F1-4672-8D60-2CC6E6CB2302}" type="datetime3">
              <a:rPr lang="en-US" smtClean="0"/>
              <a:t>11 April 2024</a:t>
            </a:fld>
            <a:endParaRPr lang="da-DK"/>
          </a:p>
        </p:txBody>
      </p:sp>
      <p:sp>
        <p:nvSpPr>
          <p:cNvPr id="8" name="Pladsholder til sidefod 7"/>
          <p:cNvSpPr>
            <a:spLocks noGrp="1"/>
          </p:cNvSpPr>
          <p:nvPr>
            <p:ph type="ftr" sz="quarter" idx="11"/>
          </p:nvPr>
        </p:nvSpPr>
        <p:spPr/>
        <p:txBody>
          <a:bodyPr/>
          <a:lstStyle/>
          <a:p>
            <a:r>
              <a:rPr lang="da-DK"/>
              <a:t>Tiltrædelsesforelæsning ved Maja O'Connor</a:t>
            </a:r>
          </a:p>
        </p:txBody>
      </p:sp>
      <p:sp>
        <p:nvSpPr>
          <p:cNvPr id="9" name="Pladsholder til slidenummer 8"/>
          <p:cNvSpPr>
            <a:spLocks noGrp="1"/>
          </p:cNvSpPr>
          <p:nvPr>
            <p:ph type="sldNum" sz="quarter" idx="12"/>
          </p:nvPr>
        </p:nvSpPr>
        <p:spPr/>
        <p:txBody>
          <a:bodyPr/>
          <a:lstStyle/>
          <a:p>
            <a:fld id="{07F12454-AC67-4D4D-BF42-C1C72DE0427C}" type="slidenum">
              <a:rPr lang="da-DK" smtClean="0"/>
              <a:t>‹nr.›</a:t>
            </a:fld>
            <a:endParaRPr lang="da-DK"/>
          </a:p>
        </p:txBody>
      </p:sp>
    </p:spTree>
    <p:extLst>
      <p:ext uri="{BB962C8B-B14F-4D97-AF65-F5344CB8AC3E}">
        <p14:creationId xmlns:p14="http://schemas.microsoft.com/office/powerpoint/2010/main" val="2522997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60E936C5-E071-4603-93C2-1B1940D701C4}" type="datetime3">
              <a:rPr lang="en-US" smtClean="0"/>
              <a:t>11 April 2024</a:t>
            </a:fld>
            <a:endParaRPr lang="da-DK"/>
          </a:p>
        </p:txBody>
      </p:sp>
      <p:sp>
        <p:nvSpPr>
          <p:cNvPr id="4" name="Pladsholder til sidefod 3"/>
          <p:cNvSpPr>
            <a:spLocks noGrp="1"/>
          </p:cNvSpPr>
          <p:nvPr>
            <p:ph type="ftr" sz="quarter" idx="11"/>
          </p:nvPr>
        </p:nvSpPr>
        <p:spPr/>
        <p:txBody>
          <a:bodyPr/>
          <a:lstStyle/>
          <a:p>
            <a:r>
              <a:rPr lang="da-DK"/>
              <a:t>Tiltrædelsesforelæsning ved Maja O'Connor</a:t>
            </a:r>
          </a:p>
        </p:txBody>
      </p:sp>
      <p:sp>
        <p:nvSpPr>
          <p:cNvPr id="5" name="Pladsholder til slidenummer 4"/>
          <p:cNvSpPr>
            <a:spLocks noGrp="1"/>
          </p:cNvSpPr>
          <p:nvPr>
            <p:ph type="sldNum" sz="quarter" idx="12"/>
          </p:nvPr>
        </p:nvSpPr>
        <p:spPr/>
        <p:txBody>
          <a:bodyPr/>
          <a:lstStyle/>
          <a:p>
            <a:fld id="{07F12454-AC67-4D4D-BF42-C1C72DE0427C}" type="slidenum">
              <a:rPr lang="da-DK" smtClean="0"/>
              <a:t>‹nr.›</a:t>
            </a:fld>
            <a:endParaRPr lang="da-DK"/>
          </a:p>
        </p:txBody>
      </p:sp>
    </p:spTree>
    <p:extLst>
      <p:ext uri="{BB962C8B-B14F-4D97-AF65-F5344CB8AC3E}">
        <p14:creationId xmlns:p14="http://schemas.microsoft.com/office/powerpoint/2010/main" val="1226076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pic>
        <p:nvPicPr>
          <p:cNvPr id="1336991151" name="SecondaryLogo"/>
          <p:cNvPicPr>
            <a:picLocks noChangeAspect="1"/>
          </p:cNvPicPr>
          <p:nvPr/>
        </p:nvPicPr>
        <p:blipFill>
          <a:blip r:embed="rId2"/>
          <a:stretch>
            <a:fillRect/>
          </a:stretch>
        </p:blipFill>
        <p:spPr>
          <a:xfrm>
            <a:off x="10206000" y="5997600"/>
            <a:ext cx="1740091" cy="558000"/>
          </a:xfrm>
          <a:prstGeom prst="rect">
            <a:avLst/>
          </a:prstGeom>
        </p:spPr>
      </p:pic>
      <p:pic>
        <p:nvPicPr>
          <p:cNvPr id="16" name="Logo BS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200" y="5997600"/>
            <a:ext cx="600736" cy="601199"/>
          </a:xfrm>
          <a:prstGeom prst="rect">
            <a:avLst/>
          </a:prstGeom>
        </p:spPr>
      </p:pic>
      <p:sp>
        <p:nvSpPr>
          <p:cNvPr id="17" name="OFF_logo2Computed"/>
          <p:cNvSpPr txBox="1">
            <a:spLocks noChangeArrowheads="1"/>
          </p:cNvSpPr>
          <p:nvPr userDrawn="1"/>
        </p:nvSpPr>
        <p:spPr bwMode="auto">
          <a:xfrm>
            <a:off x="972000" y="5997600"/>
            <a:ext cx="2350045" cy="447851"/>
          </a:xfrm>
          <a:prstGeom prst="rect">
            <a:avLst/>
          </a:prstGeom>
          <a:noFill/>
          <a:ln w="1778" algn="ctr">
            <a:noFill/>
            <a:miter lim="800000"/>
            <a:headEnd/>
            <a:tailEnd/>
          </a:ln>
          <a:effectLst/>
        </p:spPr>
        <p:txBody>
          <a:bodyPr wrap="square" lIns="0" tIns="169200" rIns="0" bIns="0">
            <a:spAutoFit/>
          </a:bodyPr>
          <a:lstStyle/>
          <a:p>
            <a:pPr>
              <a:lnSpc>
                <a:spcPct val="100000"/>
              </a:lnSpc>
              <a:defRPr/>
            </a:pPr>
            <a:r>
              <a:rPr lang="da-DK" sz="900" cap="all" spc="40" baseline="0" dirty="0">
                <a:solidFill>
                  <a:schemeClr val="bg1"/>
                </a:solidFill>
                <a:latin typeface="+mn-lt"/>
              </a:rPr>
              <a:t>
Aarhus Universitet</a:t>
            </a:r>
          </a:p>
          <a:p>
            <a:pPr>
              <a:lnSpc>
                <a:spcPct val="100000"/>
              </a:lnSpc>
              <a:defRPr/>
            </a:pPr>
            <a:endParaRPr lang="da-DK" sz="900" cap="all" spc="40" baseline="0" dirty="0">
              <a:solidFill>
                <a:schemeClr val="bg1"/>
              </a:solidFill>
              <a:latin typeface="+mn-lt"/>
            </a:endParaRPr>
          </a:p>
        </p:txBody>
      </p:sp>
      <p:sp>
        <p:nvSpPr>
          <p:cNvPr id="18" name="OFF_logo1Computed"/>
          <p:cNvSpPr/>
          <p:nvPr userDrawn="1"/>
        </p:nvSpPr>
        <p:spPr bwMode="auto">
          <a:xfrm>
            <a:off x="971999" y="5997600"/>
            <a:ext cx="65" cy="313350"/>
          </a:xfrm>
          <a:prstGeom prst="rect">
            <a:avLst/>
          </a:prstGeom>
          <a:noFill/>
          <a:ln w="1778" cap="flat" cmpd="sng" algn="ctr">
            <a:noFill/>
            <a:prstDash val="solid"/>
            <a:round/>
            <a:headEnd type="none" w="med" len="med"/>
            <a:tailEnd type="none" w="med" len="med"/>
          </a:ln>
          <a:effectLst/>
        </p:spPr>
        <p:txBody>
          <a:bodyPr vert="horz" wrap="none" lIns="0" tIns="3600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r>
              <a:rPr kumimoji="0" lang="da-DK" sz="900" b="1" i="0" u="none" strike="noStrike" cap="all" normalizeH="0" baseline="0" noProof="1">
                <a:ln>
                  <a:noFill/>
                </a:ln>
                <a:solidFill>
                  <a:schemeClr val="bg1"/>
                </a:solidFill>
                <a:effectLst/>
                <a:latin typeface="AU Passata" pitchFamily="34" charset="0"/>
              </a:rPr>
              <a:t>
School of Business and Social Sciences</a:t>
            </a:r>
          </a:p>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endParaRPr kumimoji="0" lang="da-DK" sz="900" b="1" i="0" u="none" strike="noStrike" cap="all" normalizeH="0" baseline="0" noProof="1">
              <a:ln>
                <a:noFill/>
              </a:ln>
              <a:solidFill>
                <a:schemeClr val="bg1"/>
              </a:solidFill>
              <a:effectLst/>
              <a:latin typeface="AU Passata" pitchFamily="34" charset="0"/>
            </a:endParaRPr>
          </a:p>
        </p:txBody>
      </p:sp>
      <p:sp>
        <p:nvSpPr>
          <p:cNvPr id="4" name="Slide Number Placeholder 3"/>
          <p:cNvSpPr>
            <a:spLocks noGrp="1"/>
          </p:cNvSpPr>
          <p:nvPr>
            <p:ph type="sldNum" sz="quarter" idx="12"/>
          </p:nvPr>
        </p:nvSpPr>
        <p:spPr>
          <a:xfrm>
            <a:off x="11808000" y="6580800"/>
            <a:ext cx="252000" cy="135422"/>
          </a:xfrm>
          <a:prstGeom prst="rect">
            <a:avLst/>
          </a:prstGeo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a:xfrm>
            <a:off x="0" y="7020000"/>
            <a:ext cx="0" cy="0"/>
          </a:xfrm>
          <a:prstGeom prst="rect">
            <a:avLst/>
          </a:prstGeom>
        </p:spPr>
        <p:txBody>
          <a:bodyPr/>
          <a:lstStyle/>
          <a:p>
            <a:fld id="{EFD71261-D005-414F-9730-00D4C3C7B14B}" type="datetime3">
              <a:rPr lang="en-US" smtClean="0"/>
              <a:t>11 April 2024</a:t>
            </a:fld>
            <a:r>
              <a:rPr lang="da-DK"/>
              <a:t>02-07-2019</a:t>
            </a:r>
          </a:p>
        </p:txBody>
      </p:sp>
      <p:sp>
        <p:nvSpPr>
          <p:cNvPr id="3" name="Footer Placeholder 2" hidden="1"/>
          <p:cNvSpPr>
            <a:spLocks noGrp="1"/>
          </p:cNvSpPr>
          <p:nvPr>
            <p:ph type="ftr" sz="quarter" idx="11"/>
          </p:nvPr>
        </p:nvSpPr>
        <p:spPr>
          <a:xfrm>
            <a:off x="0" y="7020000"/>
            <a:ext cx="0" cy="0"/>
          </a:xfrm>
          <a:prstGeom prst="rect">
            <a:avLst/>
          </a:prstGeom>
        </p:spPr>
        <p:txBody>
          <a:bodyPr/>
          <a:lstStyle/>
          <a:p>
            <a:r>
              <a:rPr lang="da-DK"/>
              <a:t>Tiltrædelsesforelæsning ved Maja O'Connor</a:t>
            </a:r>
            <a:endParaRPr lang="da-DK" dirty="0"/>
          </a:p>
        </p:txBody>
      </p:sp>
    </p:spTree>
    <p:extLst>
      <p:ext uri="{BB962C8B-B14F-4D97-AF65-F5344CB8AC3E}">
        <p14:creationId xmlns:p14="http://schemas.microsoft.com/office/powerpoint/2010/main" val="200739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F1555CE9-CEDB-47A6-8419-722571A87FE2}" type="datetime3">
              <a:rPr lang="en-US" smtClean="0"/>
              <a:t>11 April 2024</a:t>
            </a:fld>
            <a:endParaRPr lang="da-DK"/>
          </a:p>
        </p:txBody>
      </p:sp>
      <p:sp>
        <p:nvSpPr>
          <p:cNvPr id="3" name="Pladsholder til sidefod 2"/>
          <p:cNvSpPr>
            <a:spLocks noGrp="1"/>
          </p:cNvSpPr>
          <p:nvPr>
            <p:ph type="ftr" sz="quarter" idx="11"/>
          </p:nvPr>
        </p:nvSpPr>
        <p:spPr/>
        <p:txBody>
          <a:bodyPr/>
          <a:lstStyle/>
          <a:p>
            <a:r>
              <a:rPr lang="da-DK"/>
              <a:t>Tiltrædelsesforelæsning ved Maja O'Connor</a:t>
            </a:r>
          </a:p>
        </p:txBody>
      </p:sp>
      <p:sp>
        <p:nvSpPr>
          <p:cNvPr id="4" name="Pladsholder til slidenummer 3"/>
          <p:cNvSpPr>
            <a:spLocks noGrp="1"/>
          </p:cNvSpPr>
          <p:nvPr>
            <p:ph type="sldNum" sz="quarter" idx="12"/>
          </p:nvPr>
        </p:nvSpPr>
        <p:spPr/>
        <p:txBody>
          <a:bodyPr/>
          <a:lstStyle/>
          <a:p>
            <a:fld id="{07F12454-AC67-4D4D-BF42-C1C72DE0427C}" type="slidenum">
              <a:rPr lang="da-DK" smtClean="0"/>
              <a:t>‹nr.›</a:t>
            </a:fld>
            <a:endParaRPr lang="da-DK"/>
          </a:p>
        </p:txBody>
      </p:sp>
    </p:spTree>
    <p:extLst>
      <p:ext uri="{BB962C8B-B14F-4D97-AF65-F5344CB8AC3E}">
        <p14:creationId xmlns:p14="http://schemas.microsoft.com/office/powerpoint/2010/main" val="1040343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570" y="457200"/>
            <a:ext cx="3931213" cy="1600200"/>
          </a:xfrm>
        </p:spPr>
        <p:txBody>
          <a:bodyPr anchor="b"/>
          <a:lstStyle>
            <a:lvl1pPr>
              <a:defRPr sz="3199"/>
            </a:lvl1pPr>
          </a:lstStyle>
          <a:p>
            <a:r>
              <a:rPr lang="da-DK"/>
              <a:t>Klik for at redigere i master</a:t>
            </a:r>
          </a:p>
        </p:txBody>
      </p:sp>
      <p:sp>
        <p:nvSpPr>
          <p:cNvPr id="3" name="Pladsholder til indhold 2"/>
          <p:cNvSpPr>
            <a:spLocks noGrp="1"/>
          </p:cNvSpPr>
          <p:nvPr>
            <p:ph idx="1"/>
          </p:nvPr>
        </p:nvSpPr>
        <p:spPr>
          <a:xfrm>
            <a:off x="5181838" y="987428"/>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E4808013-42A5-4C5C-9D25-5D91CD5EEF44}" type="datetime3">
              <a:rPr lang="en-US" smtClean="0"/>
              <a:t>11 April 2024</a:t>
            </a:fld>
            <a:endParaRPr lang="da-DK"/>
          </a:p>
        </p:txBody>
      </p:sp>
      <p:sp>
        <p:nvSpPr>
          <p:cNvPr id="6" name="Pladsholder til sidefod 5"/>
          <p:cNvSpPr>
            <a:spLocks noGrp="1"/>
          </p:cNvSpPr>
          <p:nvPr>
            <p:ph type="ftr" sz="quarter" idx="11"/>
          </p:nvPr>
        </p:nvSpPr>
        <p:spPr/>
        <p:txBody>
          <a:bodyPr/>
          <a:lstStyle/>
          <a:p>
            <a:r>
              <a:rPr lang="da-DK"/>
              <a:t>Tiltrædelsesforelæsning ved Maja O'Connor</a:t>
            </a:r>
          </a:p>
        </p:txBody>
      </p:sp>
      <p:sp>
        <p:nvSpPr>
          <p:cNvPr id="7" name="Pladsholder til slidenummer 6"/>
          <p:cNvSpPr>
            <a:spLocks noGrp="1"/>
          </p:cNvSpPr>
          <p:nvPr>
            <p:ph type="sldNum" sz="quarter" idx="12"/>
          </p:nvPr>
        </p:nvSpPr>
        <p:spPr/>
        <p:txBody>
          <a:bodyPr/>
          <a:lstStyle/>
          <a:p>
            <a:fld id="{07F12454-AC67-4D4D-BF42-C1C72DE0427C}" type="slidenum">
              <a:rPr lang="da-DK" smtClean="0"/>
              <a:t>‹nr.›</a:t>
            </a:fld>
            <a:endParaRPr lang="da-DK"/>
          </a:p>
        </p:txBody>
      </p:sp>
    </p:spTree>
    <p:extLst>
      <p:ext uri="{BB962C8B-B14F-4D97-AF65-F5344CB8AC3E}">
        <p14:creationId xmlns:p14="http://schemas.microsoft.com/office/powerpoint/2010/main" val="611419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570" y="457200"/>
            <a:ext cx="3931213" cy="1600200"/>
          </a:xfrm>
        </p:spPr>
        <p:txBody>
          <a:bodyPr anchor="b"/>
          <a:lstStyle>
            <a:lvl1pPr>
              <a:defRPr sz="3199"/>
            </a:lvl1pPr>
          </a:lstStyle>
          <a:p>
            <a:r>
              <a:rPr lang="da-DK"/>
              <a:t>Klik for at redigere i master</a:t>
            </a:r>
          </a:p>
        </p:txBody>
      </p:sp>
      <p:sp>
        <p:nvSpPr>
          <p:cNvPr id="3" name="Pladsholder til billede 2"/>
          <p:cNvSpPr>
            <a:spLocks noGrp="1"/>
          </p:cNvSpPr>
          <p:nvPr>
            <p:ph type="pic" idx="1"/>
          </p:nvPr>
        </p:nvSpPr>
        <p:spPr>
          <a:xfrm>
            <a:off x="5181838" y="987428"/>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da-DK"/>
          </a:p>
        </p:txBody>
      </p:sp>
      <p:sp>
        <p:nvSpPr>
          <p:cNvPr id="4" name="Pladsholder til tekst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94E31C05-D4FA-4FAB-A091-1BFDD48BC5C8}" type="datetime3">
              <a:rPr lang="en-US" smtClean="0"/>
              <a:t>11 April 2024</a:t>
            </a:fld>
            <a:endParaRPr lang="da-DK"/>
          </a:p>
        </p:txBody>
      </p:sp>
      <p:sp>
        <p:nvSpPr>
          <p:cNvPr id="6" name="Pladsholder til sidefod 5"/>
          <p:cNvSpPr>
            <a:spLocks noGrp="1"/>
          </p:cNvSpPr>
          <p:nvPr>
            <p:ph type="ftr" sz="quarter" idx="11"/>
          </p:nvPr>
        </p:nvSpPr>
        <p:spPr/>
        <p:txBody>
          <a:bodyPr/>
          <a:lstStyle/>
          <a:p>
            <a:r>
              <a:rPr lang="da-DK"/>
              <a:t>Tiltrædelsesforelæsning ved Maja O'Connor</a:t>
            </a:r>
          </a:p>
        </p:txBody>
      </p:sp>
      <p:sp>
        <p:nvSpPr>
          <p:cNvPr id="7" name="Pladsholder til slidenummer 6"/>
          <p:cNvSpPr>
            <a:spLocks noGrp="1"/>
          </p:cNvSpPr>
          <p:nvPr>
            <p:ph type="sldNum" sz="quarter" idx="12"/>
          </p:nvPr>
        </p:nvSpPr>
        <p:spPr/>
        <p:txBody>
          <a:bodyPr/>
          <a:lstStyle/>
          <a:p>
            <a:fld id="{07F12454-AC67-4D4D-BF42-C1C72DE0427C}" type="slidenum">
              <a:rPr lang="da-DK" smtClean="0"/>
              <a:t>‹nr.›</a:t>
            </a:fld>
            <a:endParaRPr lang="da-DK"/>
          </a:p>
        </p:txBody>
      </p:sp>
    </p:spTree>
    <p:extLst>
      <p:ext uri="{BB962C8B-B14F-4D97-AF65-F5344CB8AC3E}">
        <p14:creationId xmlns:p14="http://schemas.microsoft.com/office/powerpoint/2010/main" val="4208124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03A2D97-93A7-4456-BE13-C9F0C12076F6}" type="datetime3">
              <a:rPr lang="en-US" smtClean="0"/>
              <a:t>11 April 2024</a:t>
            </a:fld>
            <a:endParaRPr lang="da-DK"/>
          </a:p>
        </p:txBody>
      </p:sp>
      <p:sp>
        <p:nvSpPr>
          <p:cNvPr id="5" name="Pladsholder til sidefod 4"/>
          <p:cNvSpPr>
            <a:spLocks noGrp="1"/>
          </p:cNvSpPr>
          <p:nvPr>
            <p:ph type="ftr" sz="quarter" idx="11"/>
          </p:nvPr>
        </p:nvSpPr>
        <p:spPr/>
        <p:txBody>
          <a:bodyPr/>
          <a:lstStyle/>
          <a:p>
            <a:r>
              <a:rPr lang="da-DK"/>
              <a:t>Tiltrædelsesforelæsning ved Maja O'Connor</a:t>
            </a:r>
          </a:p>
        </p:txBody>
      </p:sp>
      <p:sp>
        <p:nvSpPr>
          <p:cNvPr id="6" name="Pladsholder til slidenummer 5"/>
          <p:cNvSpPr>
            <a:spLocks noGrp="1"/>
          </p:cNvSpPr>
          <p:nvPr>
            <p:ph type="sldNum" sz="quarter" idx="12"/>
          </p:nvPr>
        </p:nvSpPr>
        <p:spPr/>
        <p:txBody>
          <a:bodyPr/>
          <a:lstStyle/>
          <a:p>
            <a:fld id="{07F12454-AC67-4D4D-BF42-C1C72DE0427C}" type="slidenum">
              <a:rPr lang="da-DK" smtClean="0"/>
              <a:t>‹nr.›</a:t>
            </a:fld>
            <a:endParaRPr lang="da-DK"/>
          </a:p>
        </p:txBody>
      </p:sp>
    </p:spTree>
    <p:extLst>
      <p:ext uri="{BB962C8B-B14F-4D97-AF65-F5344CB8AC3E}">
        <p14:creationId xmlns:p14="http://schemas.microsoft.com/office/powerpoint/2010/main" val="31772547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2629" y="365125"/>
            <a:ext cx="2628215"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7983" y="365125"/>
            <a:ext cx="7732286"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C5710BE4-CDC1-475E-A2C6-6E6DAB19D6C5}" type="datetime3">
              <a:rPr lang="en-US" smtClean="0"/>
              <a:t>11 April 2024</a:t>
            </a:fld>
            <a:endParaRPr lang="da-DK"/>
          </a:p>
        </p:txBody>
      </p:sp>
      <p:sp>
        <p:nvSpPr>
          <p:cNvPr id="5" name="Pladsholder til sidefod 4"/>
          <p:cNvSpPr>
            <a:spLocks noGrp="1"/>
          </p:cNvSpPr>
          <p:nvPr>
            <p:ph type="ftr" sz="quarter" idx="11"/>
          </p:nvPr>
        </p:nvSpPr>
        <p:spPr/>
        <p:txBody>
          <a:bodyPr/>
          <a:lstStyle/>
          <a:p>
            <a:r>
              <a:rPr lang="da-DK"/>
              <a:t>Tiltrædelsesforelæsning ved Maja O'Connor</a:t>
            </a:r>
          </a:p>
        </p:txBody>
      </p:sp>
      <p:sp>
        <p:nvSpPr>
          <p:cNvPr id="6" name="Pladsholder til slidenummer 5"/>
          <p:cNvSpPr>
            <a:spLocks noGrp="1"/>
          </p:cNvSpPr>
          <p:nvPr>
            <p:ph type="sldNum" sz="quarter" idx="12"/>
          </p:nvPr>
        </p:nvSpPr>
        <p:spPr/>
        <p:txBody>
          <a:bodyPr/>
          <a:lstStyle/>
          <a:p>
            <a:fld id="{07F12454-AC67-4D4D-BF42-C1C72DE0427C}" type="slidenum">
              <a:rPr lang="da-DK" smtClean="0"/>
              <a:t>‹nr.›</a:t>
            </a:fld>
            <a:endParaRPr lang="da-DK"/>
          </a:p>
        </p:txBody>
      </p:sp>
    </p:spTree>
    <p:extLst>
      <p:ext uri="{BB962C8B-B14F-4D97-AF65-F5344CB8AC3E}">
        <p14:creationId xmlns:p14="http://schemas.microsoft.com/office/powerpoint/2010/main" val="4182503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pic>
        <p:nvPicPr>
          <p:cNvPr id="1662076571" name="SecondaryLogo"/>
          <p:cNvPicPr>
            <a:picLocks noChangeAspect="1"/>
          </p:cNvPicPr>
          <p:nvPr/>
        </p:nvPicPr>
        <p:blipFill>
          <a:blip r:embed="rId3"/>
          <a:stretch>
            <a:fillRect/>
          </a:stretch>
        </p:blipFill>
        <p:spPr>
          <a:xfrm>
            <a:off x="10206000" y="5997600"/>
            <a:ext cx="1740091" cy="558000"/>
          </a:xfrm>
          <a:prstGeom prst="rect">
            <a:avLst/>
          </a:prstGeom>
        </p:spPr>
      </p:pic>
      <p:pic>
        <p:nvPicPr>
          <p:cNvPr id="14" name="Logo BS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200" y="5997600"/>
            <a:ext cx="600736" cy="601199"/>
          </a:xfrm>
          <a:prstGeom prst="rect">
            <a:avLst/>
          </a:prstGeom>
        </p:spPr>
      </p:pic>
      <p:sp>
        <p:nvSpPr>
          <p:cNvPr id="16" name="OFF_logo2Computed"/>
          <p:cNvSpPr txBox="1">
            <a:spLocks noChangeArrowheads="1"/>
          </p:cNvSpPr>
          <p:nvPr userDrawn="1"/>
        </p:nvSpPr>
        <p:spPr bwMode="auto">
          <a:xfrm>
            <a:off x="972000" y="5997600"/>
            <a:ext cx="2350045" cy="447851"/>
          </a:xfrm>
          <a:prstGeom prst="rect">
            <a:avLst/>
          </a:prstGeom>
          <a:noFill/>
          <a:ln w="1778" algn="ctr">
            <a:noFill/>
            <a:miter lim="800000"/>
            <a:headEnd/>
            <a:tailEnd/>
          </a:ln>
          <a:effectLst/>
        </p:spPr>
        <p:txBody>
          <a:bodyPr wrap="square" lIns="0" tIns="169200" rIns="0" bIns="0">
            <a:spAutoFit/>
          </a:bodyPr>
          <a:lstStyle/>
          <a:p>
            <a:pPr>
              <a:lnSpc>
                <a:spcPct val="100000"/>
              </a:lnSpc>
              <a:defRPr/>
            </a:pPr>
            <a:r>
              <a:rPr lang="da-DK" sz="900" cap="all" spc="40" baseline="0" dirty="0">
                <a:solidFill>
                  <a:schemeClr val="bg1"/>
                </a:solidFill>
                <a:latin typeface="+mn-lt"/>
              </a:rPr>
              <a:t>
Aarhus Universitet</a:t>
            </a:r>
          </a:p>
          <a:p>
            <a:pPr>
              <a:lnSpc>
                <a:spcPct val="100000"/>
              </a:lnSpc>
              <a:defRPr/>
            </a:pPr>
            <a:endParaRPr lang="da-DK" sz="900" cap="all" spc="40" baseline="0" dirty="0">
              <a:solidFill>
                <a:schemeClr val="bg1"/>
              </a:solidFill>
              <a:latin typeface="+mn-lt"/>
            </a:endParaRPr>
          </a:p>
        </p:txBody>
      </p:sp>
      <p:sp>
        <p:nvSpPr>
          <p:cNvPr id="21" name="OFF_logo1Computed"/>
          <p:cNvSpPr/>
          <p:nvPr userDrawn="1"/>
        </p:nvSpPr>
        <p:spPr bwMode="auto">
          <a:xfrm>
            <a:off x="971999" y="5997600"/>
            <a:ext cx="65" cy="313350"/>
          </a:xfrm>
          <a:prstGeom prst="rect">
            <a:avLst/>
          </a:prstGeom>
          <a:noFill/>
          <a:ln w="1778" cap="flat" cmpd="sng" algn="ctr">
            <a:noFill/>
            <a:prstDash val="solid"/>
            <a:round/>
            <a:headEnd type="none" w="med" len="med"/>
            <a:tailEnd type="none" w="med" len="med"/>
          </a:ln>
          <a:effectLst/>
        </p:spPr>
        <p:txBody>
          <a:bodyPr vert="horz" wrap="none" lIns="0" tIns="3600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r>
              <a:rPr kumimoji="0" lang="da-DK" sz="900" b="1" i="0" u="none" strike="noStrike" cap="all" normalizeH="0" baseline="0" noProof="1">
                <a:ln>
                  <a:noFill/>
                </a:ln>
                <a:solidFill>
                  <a:schemeClr val="bg1"/>
                </a:solidFill>
                <a:effectLst/>
                <a:latin typeface="AU Passata" pitchFamily="34" charset="0"/>
              </a:rPr>
              <a:t>
School of Business and Social Sciences</a:t>
            </a:r>
          </a:p>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endParaRPr kumimoji="0" lang="da-DK" sz="900" b="1" i="0" u="none" strike="noStrike" cap="all" normalizeH="0" baseline="0" noProof="1">
              <a:ln>
                <a:noFill/>
              </a:ln>
              <a:solidFill>
                <a:schemeClr val="bg1"/>
              </a:solidFill>
              <a:effectLst/>
              <a:latin typeface="AU Passata" pitchFamily="34" charset="0"/>
            </a:endParaRPr>
          </a:p>
        </p:txBody>
      </p:sp>
      <p:sp>
        <p:nvSpPr>
          <p:cNvPr id="7" name="Slide Number Placeholder 6"/>
          <p:cNvSpPr>
            <a:spLocks noGrp="1"/>
          </p:cNvSpPr>
          <p:nvPr>
            <p:ph type="sldNum" sz="quarter" idx="12"/>
          </p:nvPr>
        </p:nvSpPr>
        <p:spPr>
          <a:xfrm>
            <a:off x="11808000" y="6580800"/>
            <a:ext cx="252000" cy="135422"/>
          </a:xfrm>
          <a:prstGeom prst="rect">
            <a:avLst/>
          </a:prstGeo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0"/>
          </p:nvPr>
        </p:nvSpPr>
        <p:spPr>
          <a:xfrm>
            <a:off x="0" y="7020000"/>
            <a:ext cx="0" cy="0"/>
          </a:xfrm>
          <a:prstGeom prst="rect">
            <a:avLst/>
          </a:prstGeom>
        </p:spPr>
        <p:txBody>
          <a:bodyPr/>
          <a:lstStyle/>
          <a:p>
            <a:fld id="{C40A7F3F-492A-4977-A39F-35BE5DB3DD96}" type="datetime3">
              <a:rPr lang="en-US" smtClean="0"/>
              <a:t>11 April 2024</a:t>
            </a:fld>
            <a:r>
              <a:rPr lang="da-DK"/>
              <a:t>02-07-2019</a:t>
            </a:r>
          </a:p>
        </p:txBody>
      </p:sp>
      <p:sp>
        <p:nvSpPr>
          <p:cNvPr id="6" name="Footer Placeholder 5" hidden="1"/>
          <p:cNvSpPr>
            <a:spLocks noGrp="1"/>
          </p:cNvSpPr>
          <p:nvPr>
            <p:ph type="ftr" sz="quarter" idx="11"/>
          </p:nvPr>
        </p:nvSpPr>
        <p:spPr>
          <a:xfrm>
            <a:off x="0" y="7020000"/>
            <a:ext cx="0" cy="0"/>
          </a:xfrm>
          <a:prstGeom prst="rect">
            <a:avLst/>
          </a:prstGeom>
        </p:spPr>
        <p:txBody>
          <a:bodyPr/>
          <a:lstStyle/>
          <a:p>
            <a:r>
              <a:rPr lang="da-DK"/>
              <a:t>Tiltrædelsesforelæsning ved Maja O'Connor</a:t>
            </a:r>
            <a:endParaRPr lang="da-DK" dirty="0"/>
          </a:p>
        </p:txBody>
      </p:sp>
    </p:spTree>
    <p:extLst>
      <p:ext uri="{BB962C8B-B14F-4D97-AF65-F5344CB8AC3E}">
        <p14:creationId xmlns:p14="http://schemas.microsoft.com/office/powerpoint/2010/main" val="145479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914162" y="620713"/>
            <a:ext cx="10360501" cy="1143000"/>
          </a:xfrm>
        </p:spPr>
        <p:txBody>
          <a:bodyPr/>
          <a:lstStyle/>
          <a:p>
            <a:r>
              <a:rPr lang="nl-NL"/>
              <a:t>Klik om de stijl te bewerken</a:t>
            </a:r>
          </a:p>
        </p:txBody>
      </p:sp>
      <p:sp>
        <p:nvSpPr>
          <p:cNvPr id="3" name="Rectangle 5"/>
          <p:cNvSpPr>
            <a:spLocks noGrp="1" noChangeArrowheads="1"/>
          </p:cNvSpPr>
          <p:nvPr>
            <p:ph type="dt" sz="half" idx="10"/>
          </p:nvPr>
        </p:nvSpPr>
        <p:spPr>
          <a:ln/>
        </p:spPr>
        <p:txBody>
          <a:bodyPr/>
          <a:lstStyle>
            <a:lvl1pPr>
              <a:defRPr/>
            </a:lvl1pPr>
          </a:lstStyle>
          <a:p>
            <a:pPr>
              <a:defRPr/>
            </a:pPr>
            <a:fld id="{865AEBA6-5A46-48A4-962E-6A7ABEEBFA24}" type="datetime3">
              <a:rPr lang="en-US" altLang="nl-NL" sz="2000" smtClean="0">
                <a:solidFill>
                  <a:srgbClr val="000000"/>
                </a:solidFill>
                <a:latin typeface="Candara" panose="020E0502030303020204" pitchFamily="34" charset="0"/>
                <a:sym typeface="Arial" panose="020B0604020202020204" pitchFamily="34" charset="0"/>
              </a:rPr>
              <a:t>11 April 2024</a:t>
            </a:fld>
            <a:endParaRPr lang="en-US" altLang="nl-NL" sz="2000">
              <a:solidFill>
                <a:srgbClr val="000000"/>
              </a:solidFill>
              <a:latin typeface="Candara" panose="020E0502030303020204" pitchFamily="34" charset="0"/>
              <a:sym typeface="Arial" panose="020B0604020202020204" pitchFamily="34" charset="0"/>
            </a:endParaRPr>
          </a:p>
        </p:txBody>
      </p:sp>
      <p:sp>
        <p:nvSpPr>
          <p:cNvPr id="4" name="Rectangle 7"/>
          <p:cNvSpPr>
            <a:spLocks noGrp="1" noChangeArrowheads="1"/>
          </p:cNvSpPr>
          <p:nvPr>
            <p:ph type="sldNum" sz="quarter" idx="11"/>
          </p:nvPr>
        </p:nvSpPr>
        <p:spPr>
          <a:ln/>
        </p:spPr>
        <p:txBody>
          <a:bodyPr/>
          <a:lstStyle>
            <a:lvl1pPr>
              <a:defRPr/>
            </a:lvl1pPr>
          </a:lstStyle>
          <a:p>
            <a:pPr>
              <a:defRPr/>
            </a:pPr>
            <a:fld id="{CF2FCB72-8383-4726-A905-6C9AE80F09B5}" type="slidenum">
              <a:rPr lang="nl-NL" altLang="zh-CN">
                <a:solidFill>
                  <a:srgbClr val="FFFFFF"/>
                </a:solidFill>
              </a:rPr>
              <a:pPr>
                <a:defRPr/>
              </a:pPr>
              <a:t>‹nr.›</a:t>
            </a:fld>
            <a:r>
              <a:rPr lang="nl-NL" altLang="zh-CN">
                <a:solidFill>
                  <a:srgbClr val="FFFFFF"/>
                </a:solidFill>
              </a:rPr>
              <a:t>    </a:t>
            </a:r>
            <a:endParaRPr lang="nl-NL" altLang="zh-CN" sz="2000" b="0">
              <a:solidFill>
                <a:srgbClr val="000000"/>
              </a:solidFill>
              <a:latin typeface="Candara" panose="020E0502030303020204" pitchFamily="34" charset="0"/>
              <a:sym typeface="Arial" panose="020B0604020202020204" pitchFamily="34" charset="0"/>
            </a:endParaRPr>
          </a:p>
        </p:txBody>
      </p:sp>
    </p:spTree>
    <p:extLst>
      <p:ext uri="{BB962C8B-B14F-4D97-AF65-F5344CB8AC3E}">
        <p14:creationId xmlns:p14="http://schemas.microsoft.com/office/powerpoint/2010/main" val="1931852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34"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19. februar 2020</a:t>
            </a:r>
          </a:p>
        </p:txBody>
      </p:sp>
      <p:sp>
        <p:nvSpPr>
          <p:cNvPr id="36"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Grafiker</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37"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Simon Andersen Nørredam</a:t>
            </a:r>
          </a:p>
        </p:txBody>
      </p:sp>
      <p:pic>
        <p:nvPicPr>
          <p:cNvPr id="912521434" name="SecondaryLogo"/>
          <p:cNvPicPr>
            <a:picLocks noChangeAspect="1"/>
          </p:cNvPicPr>
          <p:nvPr/>
        </p:nvPicPr>
        <p:blipFill>
          <a:blip r:embed="rId3"/>
          <a:stretch>
            <a:fillRect/>
          </a:stretch>
        </p:blipFill>
        <p:spPr>
          <a:xfrm>
            <a:off x="10206000" y="5997600"/>
            <a:ext cx="1740091" cy="558000"/>
          </a:xfrm>
          <a:prstGeom prst="rect">
            <a:avLst/>
          </a:prstGeom>
        </p:spPr>
      </p:pic>
      <p:pic>
        <p:nvPicPr>
          <p:cNvPr id="18" name="Billede stre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14" name="Logo BSS"/>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5200" y="5997600"/>
            <a:ext cx="600736" cy="601199"/>
          </a:xfrm>
          <a:prstGeom prst="rect">
            <a:avLst/>
          </a:prstGeom>
        </p:spPr>
      </p:pic>
      <p:sp>
        <p:nvSpPr>
          <p:cNvPr id="16" name="OFF_logo2Computed"/>
          <p:cNvSpPr txBox="1">
            <a:spLocks noChangeArrowheads="1"/>
          </p:cNvSpPr>
          <p:nvPr userDrawn="1"/>
        </p:nvSpPr>
        <p:spPr bwMode="auto">
          <a:xfrm>
            <a:off x="972000" y="5997600"/>
            <a:ext cx="2350045" cy="447851"/>
          </a:xfrm>
          <a:prstGeom prst="rect">
            <a:avLst/>
          </a:prstGeom>
          <a:noFill/>
          <a:ln w="1778" algn="ctr">
            <a:noFill/>
            <a:miter lim="800000"/>
            <a:headEnd/>
            <a:tailEnd/>
          </a:ln>
          <a:effectLst/>
        </p:spPr>
        <p:txBody>
          <a:bodyPr wrap="square" lIns="0" tIns="169200" rIns="0" bIns="0">
            <a:spAutoFit/>
          </a:bodyPr>
          <a:lstStyle/>
          <a:p>
            <a:pPr>
              <a:lnSpc>
                <a:spcPct val="100000"/>
              </a:lnSpc>
              <a:defRPr/>
            </a:pPr>
            <a:r>
              <a:rPr lang="da-DK" sz="900" cap="all" spc="40" baseline="0" dirty="0">
                <a:solidFill>
                  <a:schemeClr val="bg1"/>
                </a:solidFill>
                <a:latin typeface="+mn-lt"/>
              </a:rPr>
              <a:t>
Aarhus Universitet</a:t>
            </a:r>
          </a:p>
          <a:p>
            <a:pPr>
              <a:lnSpc>
                <a:spcPct val="100000"/>
              </a:lnSpc>
              <a:defRPr/>
            </a:pPr>
            <a:endParaRPr lang="da-DK" sz="900" cap="all" spc="40" baseline="0" dirty="0">
              <a:solidFill>
                <a:schemeClr val="bg1"/>
              </a:solidFill>
              <a:latin typeface="+mn-lt"/>
            </a:endParaRPr>
          </a:p>
        </p:txBody>
      </p:sp>
      <p:sp>
        <p:nvSpPr>
          <p:cNvPr id="21" name="OFF_logo1Computed"/>
          <p:cNvSpPr/>
          <p:nvPr userDrawn="1"/>
        </p:nvSpPr>
        <p:spPr bwMode="auto">
          <a:xfrm>
            <a:off x="971999" y="5997600"/>
            <a:ext cx="65" cy="313350"/>
          </a:xfrm>
          <a:prstGeom prst="rect">
            <a:avLst/>
          </a:prstGeom>
          <a:noFill/>
          <a:ln w="1778" cap="flat" cmpd="sng" algn="ctr">
            <a:noFill/>
            <a:prstDash val="solid"/>
            <a:round/>
            <a:headEnd type="none" w="med" len="med"/>
            <a:tailEnd type="none" w="med" len="med"/>
          </a:ln>
          <a:effectLst/>
        </p:spPr>
        <p:txBody>
          <a:bodyPr vert="horz" wrap="none" lIns="0" tIns="3600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r>
              <a:rPr kumimoji="0" lang="da-DK" sz="900" b="1" i="0" u="none" strike="noStrike" cap="all" normalizeH="0" baseline="0" noProof="1">
                <a:ln>
                  <a:noFill/>
                </a:ln>
                <a:solidFill>
                  <a:schemeClr val="bg1"/>
                </a:solidFill>
                <a:effectLst/>
                <a:latin typeface="AU Passata" pitchFamily="34" charset="0"/>
              </a:rPr>
              <a:t>
School of Business and Social Sciences</a:t>
            </a:r>
          </a:p>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endParaRPr kumimoji="0" lang="da-DK" sz="900" b="1" i="0" u="none" strike="noStrike" cap="all" normalizeH="0" baseline="0" noProof="1">
              <a:ln>
                <a:noFill/>
              </a:ln>
              <a:solidFill>
                <a:schemeClr val="bg1"/>
              </a:solidFill>
              <a:effectLst/>
              <a:latin typeface="AU Passata" pitchFamily="34" charset="0"/>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0"/>
          </p:nvPr>
        </p:nvSpPr>
        <p:spPr/>
        <p:txBody>
          <a:bodyPr/>
          <a:lstStyle/>
          <a:p>
            <a:fld id="{65B359CD-948F-48C0-B1DD-83A0146F430F}" type="datetime3">
              <a:rPr lang="en-US" smtClean="0"/>
              <a:t>11 April 2024</a:t>
            </a:fld>
            <a:r>
              <a:rPr lang="da-DK"/>
              <a:t>19-02-2020</a:t>
            </a:r>
          </a:p>
        </p:txBody>
      </p:sp>
      <p:sp>
        <p:nvSpPr>
          <p:cNvPr id="6" name="Footer Placeholder 5" hidden="1"/>
          <p:cNvSpPr>
            <a:spLocks noGrp="1"/>
          </p:cNvSpPr>
          <p:nvPr>
            <p:ph type="ftr" sz="quarter" idx="11"/>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4083909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19" name="White Top Rectangle"/>
          <p:cNvSpPr>
            <a:spLocks noChangeArrowheads="1"/>
          </p:cNvSpPr>
          <p:nvPr userDrawn="1"/>
        </p:nvSpPr>
        <p:spPr bwMode="auto">
          <a:xfrm>
            <a:off x="985838" y="3443622"/>
            <a:ext cx="648000" cy="46800"/>
          </a:xfrm>
          <a:prstGeom prst="rect">
            <a:avLst/>
          </a:prstGeom>
          <a:solidFill>
            <a:schemeClr val="bg1"/>
          </a:solidFill>
          <a:ln w="9525">
            <a:noFill/>
            <a:miter lim="800000"/>
            <a:headEnd/>
            <a:tailEnd/>
          </a:ln>
          <a:effectLst/>
        </p:spPr>
        <p:txBody>
          <a:bodyPr wrap="none" anchor="ctr"/>
          <a:lstStyle/>
          <a:p>
            <a:pPr>
              <a:defRPr/>
            </a:pPr>
            <a:endParaRPr lang="da-DK" sz="4799" dirty="0"/>
          </a:p>
        </p:txBody>
      </p:sp>
      <p:sp>
        <p:nvSpPr>
          <p:cNvPr id="34819" name="Title 1"/>
          <p:cNvSpPr>
            <a:spLocks noGrp="1" noChangeArrowheads="1"/>
          </p:cNvSpPr>
          <p:nvPr>
            <p:ph type="ctrTitle"/>
          </p:nvPr>
        </p:nvSpPr>
        <p:spPr>
          <a:xfrm>
            <a:off x="981844" y="1520315"/>
            <a:ext cx="9543307"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4" name="Text Placeholder 3"/>
          <p:cNvSpPr>
            <a:spLocks noGrp="1"/>
          </p:cNvSpPr>
          <p:nvPr>
            <p:ph type="body" sz="quarter" idx="11"/>
          </p:nvPr>
        </p:nvSpPr>
        <p:spPr>
          <a:xfrm>
            <a:off x="985838" y="3715431"/>
            <a:ext cx="7161212"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Click to edit Master text styles</a:t>
            </a:r>
            <a:endParaRPr lang="da-DK"/>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9" dirty="0"/>
          </a:p>
        </p:txBody>
      </p:sp>
      <p:sp>
        <p:nvSpPr>
          <p:cNvPr id="39"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19. februar 2020</a:t>
            </a: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Grafiker</a:t>
            </a:r>
          </a:p>
        </p:txBody>
      </p:sp>
      <p:sp>
        <p:nvSpPr>
          <p:cNvPr id="40"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42"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Simon Andersen Nørredam</a:t>
            </a:r>
          </a:p>
        </p:txBody>
      </p:sp>
      <p:pic>
        <p:nvPicPr>
          <p:cNvPr id="23" name="Billede stre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440499381" name="SecondaryLogo"/>
          <p:cNvPicPr>
            <a:picLocks noChangeAspect="1"/>
          </p:cNvPicPr>
          <p:nvPr/>
        </p:nvPicPr>
        <p:blipFill>
          <a:blip r:embed="rId3"/>
          <a:stretch>
            <a:fillRect/>
          </a:stretch>
        </p:blipFill>
        <p:spPr>
          <a:xfrm>
            <a:off x="10206000" y="5997600"/>
            <a:ext cx="1740091" cy="558000"/>
          </a:xfrm>
          <a:prstGeom prst="rect">
            <a:avLst/>
          </a:prstGeom>
        </p:spPr>
      </p:pic>
      <p:pic>
        <p:nvPicPr>
          <p:cNvPr id="18" name="Logo BS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200" y="5997600"/>
            <a:ext cx="600736" cy="601199"/>
          </a:xfrm>
          <a:prstGeom prst="rect">
            <a:avLst/>
          </a:prstGeom>
        </p:spPr>
      </p:pic>
      <p:sp>
        <p:nvSpPr>
          <p:cNvPr id="17" name="OFF_logo2Computed"/>
          <p:cNvSpPr txBox="1">
            <a:spLocks noChangeArrowheads="1"/>
          </p:cNvSpPr>
          <p:nvPr userDrawn="1"/>
        </p:nvSpPr>
        <p:spPr bwMode="auto">
          <a:xfrm>
            <a:off x="972000" y="5997600"/>
            <a:ext cx="2350045" cy="447851"/>
          </a:xfrm>
          <a:prstGeom prst="rect">
            <a:avLst/>
          </a:prstGeom>
          <a:noFill/>
          <a:ln w="1778" algn="ctr">
            <a:noFill/>
            <a:miter lim="800000"/>
            <a:headEnd/>
            <a:tailEnd/>
          </a:ln>
          <a:effectLst/>
        </p:spPr>
        <p:txBody>
          <a:bodyPr wrap="square" lIns="0" tIns="169200" rIns="0" bIns="0">
            <a:spAutoFit/>
          </a:bodyPr>
          <a:lstStyle/>
          <a:p>
            <a:pPr>
              <a:lnSpc>
                <a:spcPct val="100000"/>
              </a:lnSpc>
              <a:defRPr/>
            </a:pPr>
            <a:r>
              <a:rPr lang="da-DK" sz="900" cap="all" spc="40" baseline="0" dirty="0">
                <a:solidFill>
                  <a:schemeClr val="bg1"/>
                </a:solidFill>
                <a:latin typeface="+mn-lt"/>
              </a:rPr>
              <a:t>
Aarhus Universitet</a:t>
            </a:r>
          </a:p>
          <a:p>
            <a:pPr>
              <a:lnSpc>
                <a:spcPct val="100000"/>
              </a:lnSpc>
              <a:defRPr/>
            </a:pPr>
            <a:endParaRPr lang="da-DK" sz="900" cap="all" spc="40" baseline="0" dirty="0">
              <a:solidFill>
                <a:schemeClr val="bg1"/>
              </a:solidFill>
              <a:latin typeface="+mn-lt"/>
            </a:endParaRPr>
          </a:p>
        </p:txBody>
      </p:sp>
      <p:sp>
        <p:nvSpPr>
          <p:cNvPr id="20" name="OFF_logo1Computed"/>
          <p:cNvSpPr/>
          <p:nvPr userDrawn="1"/>
        </p:nvSpPr>
        <p:spPr bwMode="auto">
          <a:xfrm>
            <a:off x="971999" y="5997600"/>
            <a:ext cx="65" cy="313350"/>
          </a:xfrm>
          <a:prstGeom prst="rect">
            <a:avLst/>
          </a:prstGeom>
          <a:noFill/>
          <a:ln w="1778" cap="flat" cmpd="sng" algn="ctr">
            <a:noFill/>
            <a:prstDash val="solid"/>
            <a:round/>
            <a:headEnd type="none" w="med" len="med"/>
            <a:tailEnd type="none" w="med" len="med"/>
          </a:ln>
          <a:effectLst/>
        </p:spPr>
        <p:txBody>
          <a:bodyPr vert="horz" wrap="none" lIns="0" tIns="3600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r>
              <a:rPr kumimoji="0" lang="da-DK" sz="900" b="1" i="0" u="none" strike="noStrike" cap="all" normalizeH="0" baseline="0" noProof="1">
                <a:ln>
                  <a:noFill/>
                </a:ln>
                <a:solidFill>
                  <a:schemeClr val="bg1"/>
                </a:solidFill>
                <a:effectLst/>
                <a:latin typeface="AU Passata" pitchFamily="34" charset="0"/>
              </a:rPr>
              <a:t>
School of Business and Social Sciences</a:t>
            </a:r>
          </a:p>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endParaRPr kumimoji="0" lang="da-DK" sz="900" b="1" i="0" u="none" strike="noStrike" cap="all" normalizeH="0" baseline="0" noProof="1">
              <a:ln>
                <a:noFill/>
              </a:ln>
              <a:solidFill>
                <a:schemeClr val="bg1"/>
              </a:solidFill>
              <a:effectLst/>
              <a:latin typeface="AU Passata" pitchFamily="34" charset="0"/>
            </a:endParaRPr>
          </a:p>
        </p:txBody>
      </p:sp>
      <p:sp>
        <p:nvSpPr>
          <p:cNvPr id="8" name="Slide Number Placeholder 7"/>
          <p:cNvSpPr>
            <a:spLocks noGrp="1"/>
          </p:cNvSpPr>
          <p:nvPr>
            <p:ph type="sldNum" sz="quarter" idx="14"/>
          </p:nvPr>
        </p:nvSpPr>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DE443BFE-D99C-4A81-8BC6-2ABA46B742FD}" type="datetime3">
              <a:rPr lang="en-US" smtClean="0"/>
              <a:t>11 April 2024</a:t>
            </a:fld>
            <a:r>
              <a:rPr lang="da-DK"/>
              <a:t>19-02-2020</a:t>
            </a:r>
          </a:p>
        </p:txBody>
      </p:sp>
      <p:sp>
        <p:nvSpPr>
          <p:cNvPr id="7" name="Footer Placeholder 6" hidden="1"/>
          <p:cNvSpPr>
            <a:spLocks noGrp="1"/>
          </p:cNvSpPr>
          <p:nvPr>
            <p:ph type="ftr" sz="quarter" idx="13"/>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4268899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19. februar 2020</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Grafiker</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Simon Andersen Nørredam</a:t>
            </a:r>
          </a:p>
        </p:txBody>
      </p:sp>
      <p:pic>
        <p:nvPicPr>
          <p:cNvPr id="23" name="Billed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1741105303" name="SecondaryLogo"/>
          <p:cNvPicPr>
            <a:picLocks noChangeAspect="1"/>
          </p:cNvPicPr>
          <p:nvPr/>
        </p:nvPicPr>
        <p:blipFill>
          <a:blip r:embed="rId3"/>
          <a:stretch>
            <a:fillRect/>
          </a:stretch>
        </p:blipFill>
        <p:spPr>
          <a:xfrm>
            <a:off x="10206000" y="5997600"/>
            <a:ext cx="1740091" cy="558000"/>
          </a:xfrm>
          <a:prstGeom prst="rect">
            <a:avLst/>
          </a:prstGeom>
        </p:spPr>
      </p:pic>
      <p:pic>
        <p:nvPicPr>
          <p:cNvPr id="16" name="Logo BS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200" y="5997600"/>
            <a:ext cx="600736" cy="601199"/>
          </a:xfrm>
          <a:prstGeom prst="rect">
            <a:avLst/>
          </a:prstGeom>
        </p:spPr>
      </p:pic>
      <p:sp>
        <p:nvSpPr>
          <p:cNvPr id="17" name="OFF_logo2Computed"/>
          <p:cNvSpPr txBox="1">
            <a:spLocks noChangeArrowheads="1"/>
          </p:cNvSpPr>
          <p:nvPr userDrawn="1"/>
        </p:nvSpPr>
        <p:spPr bwMode="auto">
          <a:xfrm>
            <a:off x="972000" y="5997600"/>
            <a:ext cx="2350045" cy="447851"/>
          </a:xfrm>
          <a:prstGeom prst="rect">
            <a:avLst/>
          </a:prstGeom>
          <a:noFill/>
          <a:ln w="1778" algn="ctr">
            <a:noFill/>
            <a:miter lim="800000"/>
            <a:headEnd/>
            <a:tailEnd/>
          </a:ln>
          <a:effectLst/>
        </p:spPr>
        <p:txBody>
          <a:bodyPr wrap="square" lIns="0" tIns="169200" rIns="0" bIns="0">
            <a:spAutoFit/>
          </a:bodyPr>
          <a:lstStyle/>
          <a:p>
            <a:pPr>
              <a:lnSpc>
                <a:spcPct val="100000"/>
              </a:lnSpc>
              <a:defRPr/>
            </a:pPr>
            <a:r>
              <a:rPr lang="da-DK" sz="900" cap="all" spc="40" baseline="0" dirty="0">
                <a:solidFill>
                  <a:schemeClr val="bg1"/>
                </a:solidFill>
                <a:latin typeface="+mn-lt"/>
              </a:rPr>
              <a:t>
Aarhus Universitet</a:t>
            </a:r>
          </a:p>
          <a:p>
            <a:pPr>
              <a:lnSpc>
                <a:spcPct val="100000"/>
              </a:lnSpc>
              <a:defRPr/>
            </a:pPr>
            <a:endParaRPr lang="da-DK" sz="900" cap="all" spc="40" baseline="0" dirty="0">
              <a:solidFill>
                <a:schemeClr val="bg1"/>
              </a:solidFill>
              <a:latin typeface="+mn-lt"/>
            </a:endParaRPr>
          </a:p>
        </p:txBody>
      </p:sp>
      <p:sp>
        <p:nvSpPr>
          <p:cNvPr id="18" name="OFF_logo1Computed"/>
          <p:cNvSpPr/>
          <p:nvPr userDrawn="1"/>
        </p:nvSpPr>
        <p:spPr bwMode="auto">
          <a:xfrm>
            <a:off x="971999" y="5997600"/>
            <a:ext cx="65" cy="313350"/>
          </a:xfrm>
          <a:prstGeom prst="rect">
            <a:avLst/>
          </a:prstGeom>
          <a:noFill/>
          <a:ln w="1778" cap="flat" cmpd="sng" algn="ctr">
            <a:noFill/>
            <a:prstDash val="solid"/>
            <a:round/>
            <a:headEnd type="none" w="med" len="med"/>
            <a:tailEnd type="none" w="med" len="med"/>
          </a:ln>
          <a:effectLst/>
        </p:spPr>
        <p:txBody>
          <a:bodyPr vert="horz" wrap="none" lIns="0" tIns="3600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r>
              <a:rPr kumimoji="0" lang="da-DK" sz="900" b="1" i="0" u="none" strike="noStrike" cap="all" normalizeH="0" baseline="0" noProof="1">
                <a:ln>
                  <a:noFill/>
                </a:ln>
                <a:solidFill>
                  <a:schemeClr val="bg1"/>
                </a:solidFill>
                <a:effectLst/>
                <a:latin typeface="AU Passata" pitchFamily="34" charset="0"/>
              </a:rPr>
              <a:t>
School of Business and Social Sciences</a:t>
            </a:r>
          </a:p>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endParaRPr kumimoji="0" lang="da-DK" sz="900" b="1" i="0" u="none" strike="noStrike" cap="all" normalizeH="0" baseline="0" noProof="1">
              <a:ln>
                <a:noFill/>
              </a:ln>
              <a:solidFill>
                <a:schemeClr val="bg1"/>
              </a:solidFill>
              <a:effectLst/>
              <a:latin typeface="AU Passata" pitchFamily="34" charset="0"/>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1668E7AC-2BA6-43E1-99B6-49D87E20CEDD}" type="datetime3">
              <a:rPr lang="en-US" smtClean="0"/>
              <a:t>11 April 2024</a:t>
            </a:fld>
            <a:r>
              <a:rPr lang="da-DK"/>
              <a:t>19-02-2020</a:t>
            </a:r>
          </a:p>
        </p:txBody>
      </p:sp>
      <p:sp>
        <p:nvSpPr>
          <p:cNvPr id="3" name="Footer Placeholder 2" hidden="1"/>
          <p:cNvSpPr>
            <a:spLocks noGrp="1"/>
          </p:cNvSpPr>
          <p:nvPr>
            <p:ph type="ftr" sz="quarter" idx="11"/>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65324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a:xfrm>
            <a:off x="985838" y="1960079"/>
            <a:ext cx="10220325" cy="393748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2. linje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9" name="Slide Number Placeholder 8"/>
          <p:cNvSpPr>
            <a:spLocks noGrp="1"/>
          </p:cNvSpPr>
          <p:nvPr>
            <p:ph type="sldNum" sz="quarter" idx="12"/>
          </p:nvPr>
        </p:nvSpPr>
        <p:spPr>
          <a:xfrm>
            <a:off x="11808000" y="6580800"/>
            <a:ext cx="252000" cy="135422"/>
          </a:xfrm>
          <a:prstGeom prst="rect">
            <a:avLst/>
          </a:prstGeo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a:xfrm>
            <a:off x="0" y="7020000"/>
            <a:ext cx="0" cy="0"/>
          </a:xfrm>
          <a:prstGeom prst="rect">
            <a:avLst/>
          </a:prstGeom>
        </p:spPr>
        <p:txBody>
          <a:bodyPr/>
          <a:lstStyle/>
          <a:p>
            <a:fld id="{AFFC74B2-6C2E-4FE8-BE10-CF19AFFEF4FC}" type="datetime3">
              <a:rPr lang="en-US" smtClean="0"/>
              <a:t>11 April 2024</a:t>
            </a:fld>
            <a:r>
              <a:rPr lang="da-DK"/>
              <a:t>02-07-2019</a:t>
            </a:r>
          </a:p>
        </p:txBody>
      </p:sp>
      <p:sp>
        <p:nvSpPr>
          <p:cNvPr id="8" name="Footer Placeholder 7" hidden="1"/>
          <p:cNvSpPr>
            <a:spLocks noGrp="1"/>
          </p:cNvSpPr>
          <p:nvPr>
            <p:ph type="ftr" sz="quarter" idx="11"/>
          </p:nvPr>
        </p:nvSpPr>
        <p:spPr>
          <a:xfrm>
            <a:off x="0" y="7020000"/>
            <a:ext cx="0" cy="0"/>
          </a:xfrm>
          <a:prstGeom prst="rect">
            <a:avLst/>
          </a:prstGeom>
        </p:spPr>
        <p:txBody>
          <a:bodyPr/>
          <a:lstStyle/>
          <a:p>
            <a:r>
              <a:rPr lang="da-DK"/>
              <a:t>Tiltrædelsesforelæsning ved Maja O'Connor</a:t>
            </a:r>
            <a:endParaRPr lang="da-DK"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a:xfrm>
            <a:off x="985838" y="1960079"/>
            <a:ext cx="10220325" cy="393748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2. linje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9" name="Slide Number Placeholder 8"/>
          <p:cNvSpPr>
            <a:spLocks noGrp="1"/>
          </p:cNvSpPr>
          <p:nvPr>
            <p:ph type="sldNum" sz="quarter" idx="12"/>
          </p:nvPr>
        </p:nvSpPr>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DD80CF12-497B-4252-A2BD-D1DE229C6C20}" type="datetime3">
              <a:rPr lang="en-US" smtClean="0"/>
              <a:t>11 April 2024</a:t>
            </a:fld>
            <a:r>
              <a:rPr lang="da-DK"/>
              <a:t>19-02-2020</a:t>
            </a:r>
          </a:p>
        </p:txBody>
      </p:sp>
      <p:sp>
        <p:nvSpPr>
          <p:cNvPr id="8" name="Footer Placeholder 7" hidden="1"/>
          <p:cNvSpPr>
            <a:spLocks noGrp="1"/>
          </p:cNvSpPr>
          <p:nvPr>
            <p:ph type="ftr" sz="quarter" idx="11"/>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2124613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4" name="Title 1"/>
          <p:cNvSpPr>
            <a:spLocks noGrp="1"/>
          </p:cNvSpPr>
          <p:nvPr>
            <p:ph type="title"/>
          </p:nvPr>
        </p:nvSpPr>
        <p:spPr>
          <a:xfrm>
            <a:off x="315913" y="228627"/>
            <a:ext cx="11556000" cy="752101"/>
          </a:xfrm>
        </p:spPr>
        <p:txBody>
          <a:bodyPr anchor="t" anchorCtr="0"/>
          <a:lstStyle/>
          <a:p>
            <a:r>
              <a:rPr lang="da-DK" dirty="0"/>
              <a:t>Click to edit Master title style</a:t>
            </a:r>
            <a:endParaRPr lang="da-DK"/>
          </a:p>
        </p:txBody>
      </p:sp>
      <p:sp>
        <p:nvSpPr>
          <p:cNvPr id="3" name="Content Placeholder 2"/>
          <p:cNvSpPr>
            <a:spLocks noGrp="1"/>
          </p:cNvSpPr>
          <p:nvPr>
            <p:ph idx="1"/>
          </p:nvPr>
        </p:nvSpPr>
        <p:spPr>
          <a:xfrm>
            <a:off x="985838" y="1373021"/>
            <a:ext cx="10220325" cy="4521366"/>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9" name="Slide Number Placeholder 8"/>
          <p:cNvSpPr>
            <a:spLocks noGrp="1"/>
          </p:cNvSpPr>
          <p:nvPr>
            <p:ph type="sldNum" sz="quarter" idx="12"/>
          </p:nvPr>
        </p:nvSpPr>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DD51109D-AF30-4D7A-AF00-E25F76DB5E26}" type="datetime3">
              <a:rPr lang="en-US" smtClean="0"/>
              <a:t>11 April 2024</a:t>
            </a:fld>
            <a:r>
              <a:rPr lang="da-DK"/>
              <a:t>19-02-2020</a:t>
            </a:r>
          </a:p>
        </p:txBody>
      </p:sp>
      <p:sp>
        <p:nvSpPr>
          <p:cNvPr id="8" name="Footer Placeholder 7" hidden="1"/>
          <p:cNvSpPr>
            <a:spLocks noGrp="1"/>
          </p:cNvSpPr>
          <p:nvPr>
            <p:ph type="ftr" sz="quarter" idx="11"/>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366365392"/>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hasCustomPrompt="1"/>
          </p:nvPr>
        </p:nvSpPr>
        <p:spPr>
          <a:xfrm>
            <a:off x="316800" y="230400"/>
            <a:ext cx="5644263" cy="752400"/>
          </a:xfrm>
        </p:spPr>
        <p:txBody>
          <a:bodyPr anchor="t" anchorCtr="0"/>
          <a:lstStyle>
            <a:lvl1pPr>
              <a:defRPr/>
            </a:lvl1pPr>
          </a:lstStyle>
          <a:p>
            <a:r>
              <a:rPr lang="da-DK" dirty="0"/>
              <a:t>Insert title</a:t>
            </a:r>
            <a:endParaRPr lang="da-DK"/>
          </a:p>
        </p:txBody>
      </p:sp>
      <p:sp>
        <p:nvSpPr>
          <p:cNvPr id="10" name="Text Placeholder 2"/>
          <p:cNvSpPr>
            <a:spLocks noGrp="1"/>
          </p:cNvSpPr>
          <p:nvPr>
            <p:ph type="body" sz="quarter" idx="14"/>
          </p:nvPr>
        </p:nvSpPr>
        <p:spPr>
          <a:xfrm>
            <a:off x="985838" y="1371600"/>
            <a:ext cx="4975225" cy="452596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8" name="Slide Number Placeholder 7"/>
          <p:cNvSpPr>
            <a:spLocks noGrp="1"/>
          </p:cNvSpPr>
          <p:nvPr>
            <p:ph type="sldNum" sz="quarter" idx="17"/>
          </p:nvPr>
        </p:nvSpPr>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60B4F342-F494-490B-BA2A-4CEF59BAD0AC}" type="datetime3">
              <a:rPr lang="en-US" smtClean="0"/>
              <a:t>11 April 2024</a:t>
            </a:fld>
            <a:r>
              <a:rPr lang="da-DK"/>
              <a:t>19-02-2020</a:t>
            </a:r>
          </a:p>
        </p:txBody>
      </p:sp>
      <p:sp>
        <p:nvSpPr>
          <p:cNvPr id="6" name="Footer Placeholder 5" hidden="1"/>
          <p:cNvSpPr>
            <a:spLocks noGrp="1"/>
          </p:cNvSpPr>
          <p:nvPr>
            <p:ph type="ftr" sz="quarter" idx="16"/>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2566068273"/>
      </p:ext>
    </p:extLst>
  </p:cSld>
  <p:clrMapOvr>
    <a:masterClrMapping/>
  </p:clrMapOvr>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p:nvPr>
        </p:nvSpPr>
        <p:spPr>
          <a:xfrm>
            <a:off x="985838" y="1484784"/>
            <a:ext cx="4975225" cy="971980"/>
          </a:xfrm>
        </p:spPr>
        <p:txBody>
          <a:bodyPr anchor="b" anchorCtr="0"/>
          <a:lstStyle>
            <a:lvl1pPr>
              <a:lnSpc>
                <a:spcPct val="95000"/>
              </a:lnSpc>
              <a:defRPr sz="3000">
                <a:latin typeface="+mn-lt"/>
              </a:defRPr>
            </a:lvl1pPr>
          </a:lstStyle>
          <a:p>
            <a:r>
              <a:rPr lang="da-DK" dirty="0"/>
              <a:t>Click to edit Master title style</a:t>
            </a:r>
            <a:endParaRPr lang="da-DK"/>
          </a:p>
        </p:txBody>
      </p:sp>
      <p:sp>
        <p:nvSpPr>
          <p:cNvPr id="10" name="Text Placeholder 2"/>
          <p:cNvSpPr>
            <a:spLocks noGrp="1"/>
          </p:cNvSpPr>
          <p:nvPr>
            <p:ph type="body" sz="quarter" idx="14"/>
          </p:nvPr>
        </p:nvSpPr>
        <p:spPr>
          <a:xfrm>
            <a:off x="985838" y="3010711"/>
            <a:ext cx="4975225" cy="1858449"/>
          </a:xfrm>
        </p:spPr>
        <p:txBody>
          <a:bodyPr/>
          <a:lstStyle>
            <a:lvl1pPr marL="0" indent="0">
              <a:buFont typeface="Calibri" panose="020F0502020204030204" pitchFamily="34" charset="0"/>
              <a:buChar char="​"/>
              <a:defRPr/>
            </a:lvl1pPr>
            <a:lvl5pPr>
              <a:defRPr/>
            </a:lvl5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r>
              <a:rPr lang="da-DK" dirty="0"/>
              <a:t>6</a:t>
            </a:r>
            <a:endParaRPr lang="da-DK"/>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a:p>
        </p:txBody>
      </p:sp>
      <p:sp>
        <p:nvSpPr>
          <p:cNvPr id="8" name="Slide Number Placeholder 7"/>
          <p:cNvSpPr>
            <a:spLocks noGrp="1"/>
          </p:cNvSpPr>
          <p:nvPr>
            <p:ph type="sldNum" sz="quarter" idx="17"/>
          </p:nvPr>
        </p:nvSpPr>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D09B529E-5EFE-4356-BF60-AAED2E501CD4}" type="datetime3">
              <a:rPr lang="en-US" smtClean="0"/>
              <a:t>11 April 2024</a:t>
            </a:fld>
            <a:r>
              <a:rPr lang="da-DK"/>
              <a:t>19-02-2020</a:t>
            </a:r>
          </a:p>
        </p:txBody>
      </p:sp>
      <p:sp>
        <p:nvSpPr>
          <p:cNvPr id="6" name="Footer Placeholder 5" hidden="1"/>
          <p:cNvSpPr>
            <a:spLocks noGrp="1"/>
          </p:cNvSpPr>
          <p:nvPr>
            <p:ph type="ftr" sz="quarter" idx="16"/>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4132849497"/>
      </p:ext>
    </p:extLst>
  </p:cSld>
  <p:clrMapOvr>
    <a:masterClrMapping/>
  </p:clrMapOvr>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B75D5E51-8709-4085-819F-5E15013D2BF7}" type="datetime3">
              <a:rPr lang="en-US" smtClean="0"/>
              <a:t>11 April 2024</a:t>
            </a:fld>
            <a:r>
              <a:rPr lang="da-DK"/>
              <a:t>19-02-2020</a:t>
            </a:r>
          </a:p>
        </p:txBody>
      </p:sp>
      <p:sp>
        <p:nvSpPr>
          <p:cNvPr id="7" name="Footer Placeholder 6" hidden="1"/>
          <p:cNvSpPr>
            <a:spLocks noGrp="1"/>
          </p:cNvSpPr>
          <p:nvPr>
            <p:ph type="ftr" sz="quarter" idx="13"/>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1383836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9" name="Slide Number Placeholder 8"/>
          <p:cNvSpPr>
            <a:spLocks noGrp="1"/>
          </p:cNvSpPr>
          <p:nvPr>
            <p:ph type="sldNum" sz="quarter" idx="15"/>
          </p:nvPr>
        </p:nvSpPr>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3"/>
          </p:nvPr>
        </p:nvSpPr>
        <p:spPr/>
        <p:txBody>
          <a:bodyPr/>
          <a:lstStyle/>
          <a:p>
            <a:fld id="{AA68EFE6-5E97-4D4B-BC44-41EE95E21093}" type="datetime3">
              <a:rPr lang="en-US" smtClean="0"/>
              <a:t>11 April 2024</a:t>
            </a:fld>
            <a:r>
              <a:rPr lang="da-DK"/>
              <a:t>19-02-2020</a:t>
            </a:r>
          </a:p>
        </p:txBody>
      </p:sp>
      <p:sp>
        <p:nvSpPr>
          <p:cNvPr id="8" name="Footer Placeholder 7" hidden="1"/>
          <p:cNvSpPr>
            <a:spLocks noGrp="1"/>
          </p:cNvSpPr>
          <p:nvPr>
            <p:ph type="ftr" sz="quarter" idx="14"/>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3683989263"/>
      </p:ext>
    </p:extLst>
  </p:cSld>
  <p:clrMapOvr>
    <a:masterClrMapping/>
  </p:clrMapOvr>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7961C6A9-2183-4B85-9089-30A7997C72B1}" type="datetime3">
              <a:rPr lang="en-US" smtClean="0"/>
              <a:t>11 April 2024</a:t>
            </a:fld>
            <a:r>
              <a:rPr lang="da-DK"/>
              <a:t>19-02-2020</a:t>
            </a:r>
          </a:p>
        </p:txBody>
      </p:sp>
      <p:sp>
        <p:nvSpPr>
          <p:cNvPr id="9" name="Footer Placeholder 8" hidden="1"/>
          <p:cNvSpPr>
            <a:spLocks noGrp="1"/>
          </p:cNvSpPr>
          <p:nvPr>
            <p:ph type="ftr" sz="quarter" idx="15"/>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3485034299"/>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dirty="0"/>
              <a:t>Click here and add image via Templafy Image Library</a:t>
            </a:r>
            <a:endParaRPr lang="da-DK"/>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321217B4-3688-45AE-B1CC-67BD290E982F}" type="datetime3">
              <a:rPr lang="en-US" smtClean="0"/>
              <a:t>11 April 2024</a:t>
            </a:fld>
            <a:r>
              <a:rPr lang="da-DK"/>
              <a:t>19-02-2020</a:t>
            </a:r>
          </a:p>
        </p:txBody>
      </p:sp>
      <p:sp>
        <p:nvSpPr>
          <p:cNvPr id="9" name="Footer Placeholder 8" hidden="1"/>
          <p:cNvSpPr>
            <a:spLocks noGrp="1"/>
          </p:cNvSpPr>
          <p:nvPr>
            <p:ph type="ftr" sz="quarter" idx="15"/>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3045194927"/>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0F04DA04-341D-4240-9D0E-8E5D48D1CE5F}" type="datetime3">
              <a:rPr lang="en-US" smtClean="0"/>
              <a:t>11 April 2024</a:t>
            </a:fld>
            <a:r>
              <a:rPr lang="da-DK"/>
              <a:t>19-02-2020</a:t>
            </a:r>
          </a:p>
        </p:txBody>
      </p:sp>
      <p:sp>
        <p:nvSpPr>
          <p:cNvPr id="7" name="Footer Placeholder 6" hidden="1"/>
          <p:cNvSpPr>
            <a:spLocks noGrp="1"/>
          </p:cNvSpPr>
          <p:nvPr>
            <p:ph type="ftr" sz="quarter" idx="13"/>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11256374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17861F88-4788-4138-A669-0DC73E8C57A8}" type="datetime3">
              <a:rPr lang="en-US" smtClean="0"/>
              <a:t>11 April 2024</a:t>
            </a:fld>
            <a:r>
              <a:rPr lang="da-DK"/>
              <a:t>19-02-2020</a:t>
            </a:r>
          </a:p>
        </p:txBody>
      </p:sp>
      <p:sp>
        <p:nvSpPr>
          <p:cNvPr id="8" name="Footer Placeholder 7" hidden="1"/>
          <p:cNvSpPr>
            <a:spLocks noGrp="1"/>
          </p:cNvSpPr>
          <p:nvPr>
            <p:ph type="ftr" sz="quarter" idx="14"/>
          </p:nvPr>
        </p:nvSpPr>
        <p:spPr/>
        <p:txBody>
          <a:bodyPr/>
          <a:lstStyle/>
          <a:p>
            <a:r>
              <a:rPr lang="da-DK"/>
              <a:t>Tiltrædelsesforelæsning ved Maja O'Connor</a:t>
            </a:r>
            <a:endParaRPr lang="da-DK" dirty="0"/>
          </a:p>
        </p:txBody>
      </p:sp>
      <p:sp>
        <p:nvSpPr>
          <p:cNvPr id="11" name="Text Placeholder 61"/>
          <p:cNvSpPr>
            <a:spLocks noGrp="1"/>
          </p:cNvSpPr>
          <p:nvPr>
            <p:ph type="body" sz="quarter" idx="16" hasCustomPrompt="1"/>
          </p:nvPr>
        </p:nvSpPr>
        <p:spPr>
          <a:xfrm>
            <a:off x="1845940" y="1412776"/>
            <a:ext cx="8496944"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da-DK" dirty="0"/>
              <a:t>Click to add Quote text, for next level ENTER and TAB</a:t>
            </a:r>
            <a:endParaRPr lang="da-DK"/>
          </a:p>
          <a:p>
            <a:pPr lvl="1"/>
            <a:r>
              <a:rPr lang="da-DK" dirty="0"/>
              <a:t>Second level</a:t>
            </a:r>
            <a:endParaRPr lang="da-DK"/>
          </a:p>
          <a:p>
            <a:pPr lvl="2"/>
            <a:endParaRPr lang="da-DK" dirty="0"/>
          </a:p>
        </p:txBody>
      </p:sp>
    </p:spTree>
    <p:extLst>
      <p:ext uri="{BB962C8B-B14F-4D97-AF65-F5344CB8AC3E}">
        <p14:creationId xmlns:p14="http://schemas.microsoft.com/office/powerpoint/2010/main" val="3882660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4" name="Title 1"/>
          <p:cNvSpPr>
            <a:spLocks noGrp="1"/>
          </p:cNvSpPr>
          <p:nvPr>
            <p:ph type="title"/>
          </p:nvPr>
        </p:nvSpPr>
        <p:spPr>
          <a:xfrm>
            <a:off x="315913" y="228627"/>
            <a:ext cx="11556000" cy="752101"/>
          </a:xfrm>
        </p:spPr>
        <p:txBody>
          <a:bodyPr anchor="t" anchorCtr="0"/>
          <a:lstStyle/>
          <a:p>
            <a:r>
              <a:rPr lang="da-DK" dirty="0"/>
              <a:t>Click to edit Master title style</a:t>
            </a:r>
            <a:endParaRPr lang="da-DK"/>
          </a:p>
        </p:txBody>
      </p:sp>
      <p:sp>
        <p:nvSpPr>
          <p:cNvPr id="3" name="Content Placeholder 2"/>
          <p:cNvSpPr>
            <a:spLocks noGrp="1"/>
          </p:cNvSpPr>
          <p:nvPr>
            <p:ph idx="1"/>
          </p:nvPr>
        </p:nvSpPr>
        <p:spPr>
          <a:xfrm>
            <a:off x="985838" y="1373021"/>
            <a:ext cx="10220325" cy="4521366"/>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9" name="Slide Number Placeholder 8"/>
          <p:cNvSpPr>
            <a:spLocks noGrp="1"/>
          </p:cNvSpPr>
          <p:nvPr>
            <p:ph type="sldNum" sz="quarter" idx="12"/>
          </p:nvPr>
        </p:nvSpPr>
        <p:spPr>
          <a:xfrm>
            <a:off x="11808000" y="6580800"/>
            <a:ext cx="252000" cy="135422"/>
          </a:xfrm>
          <a:prstGeom prst="rect">
            <a:avLst/>
          </a:prstGeo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a:xfrm>
            <a:off x="0" y="7020000"/>
            <a:ext cx="0" cy="0"/>
          </a:xfrm>
          <a:prstGeom prst="rect">
            <a:avLst/>
          </a:prstGeom>
        </p:spPr>
        <p:txBody>
          <a:bodyPr/>
          <a:lstStyle/>
          <a:p>
            <a:fld id="{40275AF9-7663-47E3-A136-AD77BCA3CB2B}" type="datetime3">
              <a:rPr lang="en-US" smtClean="0"/>
              <a:t>11 April 2024</a:t>
            </a:fld>
            <a:r>
              <a:rPr lang="da-DK"/>
              <a:t>02-07-2019</a:t>
            </a:r>
          </a:p>
        </p:txBody>
      </p:sp>
      <p:sp>
        <p:nvSpPr>
          <p:cNvPr id="8" name="Footer Placeholder 7" hidden="1"/>
          <p:cNvSpPr>
            <a:spLocks noGrp="1"/>
          </p:cNvSpPr>
          <p:nvPr>
            <p:ph type="ftr" sz="quarter" idx="11"/>
          </p:nvPr>
        </p:nvSpPr>
        <p:spPr>
          <a:xfrm>
            <a:off x="0" y="7020000"/>
            <a:ext cx="0" cy="0"/>
          </a:xfrm>
          <a:prstGeom prst="rect">
            <a:avLst/>
          </a:prstGeom>
        </p:spPr>
        <p:txBody>
          <a:bodyPr/>
          <a:lstStyle/>
          <a:p>
            <a:r>
              <a:rPr lang="da-DK"/>
              <a:t>Tiltrædelsesforelæsning ved Maja O'Connor</a:t>
            </a:r>
            <a:endParaRPr lang="da-DK" dirty="0"/>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dirty="0"/>
              <a:t>Click to edit Master title style</a:t>
            </a:r>
            <a:endParaRPr lang="da-DK"/>
          </a:p>
        </p:txBody>
      </p:sp>
      <p:sp>
        <p:nvSpPr>
          <p:cNvPr id="11" name="Slide Number Placeholder 10"/>
          <p:cNvSpPr>
            <a:spLocks noGrp="1"/>
          </p:cNvSpPr>
          <p:nvPr>
            <p:ph type="sldNum" sz="quarter" idx="15"/>
          </p:nvPr>
        </p:nvSpPr>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647401F3-FBB9-4944-8708-06D1823AAEE1}" type="datetime3">
              <a:rPr lang="en-US" smtClean="0"/>
              <a:t>11 April 2024</a:t>
            </a:fld>
            <a:r>
              <a:rPr lang="da-DK"/>
              <a:t>19-02-2020</a:t>
            </a:r>
          </a:p>
        </p:txBody>
      </p:sp>
      <p:sp>
        <p:nvSpPr>
          <p:cNvPr id="10" name="Footer Placeholder 9" hidden="1"/>
          <p:cNvSpPr>
            <a:spLocks noGrp="1"/>
          </p:cNvSpPr>
          <p:nvPr>
            <p:ph type="ftr" sz="quarter" idx="14"/>
          </p:nvPr>
        </p:nvSpPr>
        <p:spPr/>
        <p:txBody>
          <a:bodyPr/>
          <a:lstStyle/>
          <a:p>
            <a:r>
              <a:rPr lang="da-DK"/>
              <a:t>Tiltrædelsesforelæsning ved Maja O'Connor</a:t>
            </a:r>
            <a:endParaRPr lang="da-DK" dirty="0"/>
          </a:p>
        </p:txBody>
      </p:sp>
      <p:sp>
        <p:nvSpPr>
          <p:cNvPr id="12" name="Text Placeholder 2"/>
          <p:cNvSpPr>
            <a:spLocks noGrp="1"/>
          </p:cNvSpPr>
          <p:nvPr>
            <p:ph type="body" sz="quarter" idx="11" hasCustomPrompt="1"/>
          </p:nvPr>
        </p:nvSpPr>
        <p:spPr>
          <a:xfrm>
            <a:off x="2998068" y="1853461"/>
            <a:ext cx="6264696"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da-DK" dirty="0"/>
              <a:t>Click to add Quote text, for next level ENTER and TAB</a:t>
            </a:r>
            <a:endParaRPr lang="da-DK"/>
          </a:p>
          <a:p>
            <a:pPr lvl="1"/>
            <a:r>
              <a:rPr lang="da-DK" dirty="0"/>
              <a:t>Second level</a:t>
            </a:r>
            <a:endParaRPr lang="da-DK"/>
          </a:p>
        </p:txBody>
      </p:sp>
    </p:spTree>
    <p:extLst>
      <p:ext uri="{BB962C8B-B14F-4D97-AF65-F5344CB8AC3E}">
        <p14:creationId xmlns:p14="http://schemas.microsoft.com/office/powerpoint/2010/main" val="3841064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8" name="Slide Number Placeholder 7"/>
          <p:cNvSpPr>
            <a:spLocks noGrp="1"/>
          </p:cNvSpPr>
          <p:nvPr>
            <p:ph type="sldNum" sz="quarter" idx="15"/>
          </p:nvPr>
        </p:nvSpPr>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01F15894-7850-4B72-BDE2-AF9449DE1AA7}" type="datetime3">
              <a:rPr lang="en-US" smtClean="0"/>
              <a:t>11 April 2024</a:t>
            </a:fld>
            <a:r>
              <a:rPr lang="da-DK"/>
              <a:t>19-02-2020</a:t>
            </a:r>
          </a:p>
        </p:txBody>
      </p:sp>
      <p:sp>
        <p:nvSpPr>
          <p:cNvPr id="7" name="Footer Placeholder 6" hidden="1"/>
          <p:cNvSpPr>
            <a:spLocks noGrp="1"/>
          </p:cNvSpPr>
          <p:nvPr>
            <p:ph type="ftr" sz="quarter" idx="14"/>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325663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Click to edit Master title style</a:t>
            </a:r>
            <a:endParaRPr lang="da-DK"/>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dirty="0"/>
          </a:p>
        </p:txBody>
      </p:sp>
      <p:sp>
        <p:nvSpPr>
          <p:cNvPr id="9" name="Slide Number Placeholder 8"/>
          <p:cNvSpPr>
            <a:spLocks noGrp="1"/>
          </p:cNvSpPr>
          <p:nvPr>
            <p:ph type="sldNum" sz="quarter" idx="12"/>
          </p:nvPr>
        </p:nvSpPr>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CA968782-B0C9-4476-B950-58FB0E2605E6}" type="datetime3">
              <a:rPr lang="en-US" smtClean="0"/>
              <a:t>11 April 2024</a:t>
            </a:fld>
            <a:r>
              <a:rPr lang="da-DK"/>
              <a:t>19-02-2020</a:t>
            </a:r>
          </a:p>
        </p:txBody>
      </p:sp>
      <p:sp>
        <p:nvSpPr>
          <p:cNvPr id="8" name="Footer Placeholder 7" hidden="1"/>
          <p:cNvSpPr>
            <a:spLocks noGrp="1"/>
          </p:cNvSpPr>
          <p:nvPr>
            <p:ph type="ftr" sz="quarter" idx="11"/>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2674681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8" name="Slide Number Placeholder 7" hidden="1"/>
          <p:cNvSpPr>
            <a:spLocks noGrp="1"/>
          </p:cNvSpPr>
          <p:nvPr>
            <p:ph type="sldNum" sz="quarter" idx="12"/>
          </p:nvPr>
        </p:nvSpPr>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0"/>
          </p:nvPr>
        </p:nvSpPr>
        <p:spPr/>
        <p:txBody>
          <a:bodyPr/>
          <a:lstStyle/>
          <a:p>
            <a:fld id="{2DC2E9F0-7D28-47CD-AD43-AD8FFE6CC332}" type="datetime3">
              <a:rPr lang="en-US" smtClean="0"/>
              <a:t>11 April 2024</a:t>
            </a:fld>
            <a:r>
              <a:rPr lang="da-DK"/>
              <a:t>19-02-2020</a:t>
            </a:r>
          </a:p>
        </p:txBody>
      </p:sp>
      <p:sp>
        <p:nvSpPr>
          <p:cNvPr id="7" name="Footer Placeholder 6" hidden="1"/>
          <p:cNvSpPr>
            <a:spLocks noGrp="1"/>
          </p:cNvSpPr>
          <p:nvPr>
            <p:ph type="ftr" sz="quarter" idx="11"/>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2955335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pic>
        <p:nvPicPr>
          <p:cNvPr id="4" name="Logo BS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5602" y="2229266"/>
            <a:ext cx="2397621" cy="2399468"/>
          </a:xfrm>
          <a:prstGeom prst="rect">
            <a:avLst/>
          </a:prstGeom>
        </p:spPr>
      </p:pic>
      <p:sp>
        <p:nvSpPr>
          <p:cNvPr id="2" name="Date Placeholder 1" hidden="1"/>
          <p:cNvSpPr>
            <a:spLocks noGrp="1"/>
          </p:cNvSpPr>
          <p:nvPr>
            <p:ph type="dt" sz="half" idx="10"/>
          </p:nvPr>
        </p:nvSpPr>
        <p:spPr/>
        <p:txBody>
          <a:bodyPr/>
          <a:lstStyle/>
          <a:p>
            <a:fld id="{594956E4-E448-4723-B3E1-FE89D3142F25}" type="datetime3">
              <a:rPr lang="en-US" smtClean="0"/>
              <a:t>11 April 2024</a:t>
            </a:fld>
            <a:r>
              <a:rPr lang="da-DK"/>
              <a:t>19-02-2020</a:t>
            </a:r>
          </a:p>
        </p:txBody>
      </p:sp>
      <p:sp>
        <p:nvSpPr>
          <p:cNvPr id="3" name="Footer Placeholder 2" hidden="1"/>
          <p:cNvSpPr>
            <a:spLocks noGrp="1"/>
          </p:cNvSpPr>
          <p:nvPr>
            <p:ph type="ftr" sz="quarter" idx="11"/>
          </p:nvPr>
        </p:nvSpPr>
        <p:spPr/>
        <p:txBody>
          <a:bodyPr/>
          <a:lstStyle/>
          <a:p>
            <a:r>
              <a:rPr lang="da-DK"/>
              <a:t>Tiltrædelsesforelæsning ved Maja O'Connor</a:t>
            </a:r>
            <a:endParaRPr lang="da-DK" dirty="0"/>
          </a:p>
        </p:txBody>
      </p:sp>
      <p:sp>
        <p:nvSpPr>
          <p:cNvPr id="5" name="Slide Number Placeholder 4" hidden="1"/>
          <p:cNvSpPr>
            <a:spLocks noGrp="1"/>
          </p:cNvSpPr>
          <p:nvPr>
            <p:ph type="sldNum" sz="quarter" idx="12"/>
          </p:nvPr>
        </p:nvSpPr>
        <p:spPr>
          <a:xfrm>
            <a:off x="0" y="7020000"/>
            <a:ext cx="0" cy="0"/>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17092416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End slide BSS">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pic>
        <p:nvPicPr>
          <p:cNvPr id="7" name="Logo BS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0" y="2520000"/>
            <a:ext cx="1650375" cy="1650375"/>
          </a:xfrm>
          <a:prstGeom prst="rect">
            <a:avLst/>
          </a:prstGeom>
        </p:spPr>
      </p:pic>
      <p:sp>
        <p:nvSpPr>
          <p:cNvPr id="6" name="OFF_logo2Computed"/>
          <p:cNvSpPr txBox="1">
            <a:spLocks noChangeArrowheads="1"/>
          </p:cNvSpPr>
          <p:nvPr userDrawn="1"/>
        </p:nvSpPr>
        <p:spPr bwMode="auto">
          <a:xfrm>
            <a:off x="4392000" y="2520000"/>
            <a:ext cx="7480913" cy="869657"/>
          </a:xfrm>
          <a:prstGeom prst="rect">
            <a:avLst/>
          </a:prstGeom>
          <a:noFill/>
          <a:ln w="1778" algn="ctr">
            <a:noFill/>
            <a:miter lim="800000"/>
            <a:headEnd/>
            <a:tailEnd/>
          </a:ln>
          <a:effectLst/>
        </p:spPr>
        <p:txBody>
          <a:bodyPr wrap="square" lIns="0" tIns="493200" rIns="0" bIns="0">
            <a:spAutoFit/>
          </a:bodyPr>
          <a:lstStyle/>
          <a:p>
            <a:pPr>
              <a:lnSpc>
                <a:spcPct val="105000"/>
              </a:lnSpc>
              <a:defRPr/>
            </a:pPr>
            <a:r>
              <a:rPr lang="da-DK" sz="2300" b="0" cap="all" spc="200" baseline="0" dirty="0">
                <a:solidFill>
                  <a:schemeClr val="bg1"/>
                </a:solidFill>
                <a:latin typeface="AU Passata" panose="020B0503030502030804" pitchFamily="34" charset="0"/>
              </a:rPr>
              <a:t>
Aarhus Universitet</a:t>
            </a:r>
          </a:p>
        </p:txBody>
      </p:sp>
      <p:sp>
        <p:nvSpPr>
          <p:cNvPr id="10" name="OFF_logo1Computed"/>
          <p:cNvSpPr txBox="1">
            <a:spLocks noChangeArrowheads="1"/>
          </p:cNvSpPr>
          <p:nvPr userDrawn="1"/>
        </p:nvSpPr>
        <p:spPr bwMode="auto">
          <a:xfrm>
            <a:off x="4392000" y="2520000"/>
            <a:ext cx="7480913" cy="495236"/>
          </a:xfrm>
          <a:prstGeom prst="rect">
            <a:avLst/>
          </a:prstGeom>
          <a:noFill/>
          <a:ln w="1778" algn="ctr">
            <a:noFill/>
            <a:miter lim="800000"/>
            <a:headEnd/>
            <a:tailEnd/>
          </a:ln>
          <a:effectLst/>
        </p:spPr>
        <p:txBody>
          <a:bodyPr wrap="square" lIns="0" tIns="122400" rIns="0" bIns="0">
            <a:spAutoFit/>
          </a:bodyPr>
          <a:lstStyle/>
          <a:p>
            <a:pPr>
              <a:lnSpc>
                <a:spcPct val="105000"/>
              </a:lnSpc>
              <a:defRPr/>
            </a:pPr>
            <a:r>
              <a:rPr lang="da-DK" sz="2300" b="1" cap="all" spc="200" baseline="0" dirty="0">
                <a:solidFill>
                  <a:schemeClr val="bg1"/>
                </a:solidFill>
                <a:latin typeface="AU Passata" panose="020B0503030502030804" pitchFamily="34" charset="0"/>
              </a:rPr>
              <a:t>
School of Business and Social Sciences</a:t>
            </a:r>
          </a:p>
        </p:txBody>
      </p:sp>
      <p:sp>
        <p:nvSpPr>
          <p:cNvPr id="9" name="Date Placeholder 1" hidden="1"/>
          <p:cNvSpPr>
            <a:spLocks noGrp="1"/>
          </p:cNvSpPr>
          <p:nvPr>
            <p:ph type="dt" sz="half" idx="10"/>
          </p:nvPr>
        </p:nvSpPr>
        <p:spPr>
          <a:xfrm>
            <a:off x="0" y="7020000"/>
            <a:ext cx="0" cy="0"/>
          </a:xfrm>
        </p:spPr>
        <p:txBody>
          <a:bodyPr/>
          <a:lstStyle/>
          <a:p>
            <a:fld id="{D500286F-70C3-4FC7-9909-C4C9FB4E6980}" type="datetime3">
              <a:rPr lang="en-US" smtClean="0"/>
              <a:t>11 April 2024</a:t>
            </a:fld>
            <a:r>
              <a:rPr lang="da-DK"/>
              <a:t>19-02-2020</a:t>
            </a:r>
          </a:p>
        </p:txBody>
      </p:sp>
      <p:sp>
        <p:nvSpPr>
          <p:cNvPr id="11" name="Footer Placeholder 2" hidden="1"/>
          <p:cNvSpPr>
            <a:spLocks noGrp="1"/>
          </p:cNvSpPr>
          <p:nvPr>
            <p:ph type="ftr" sz="quarter" idx="11"/>
          </p:nvPr>
        </p:nvSpPr>
        <p:spPr>
          <a:xfrm>
            <a:off x="0" y="7020000"/>
            <a:ext cx="0" cy="0"/>
          </a:xfrm>
        </p:spPr>
        <p:txBody>
          <a:bodyPr/>
          <a:lstStyle/>
          <a:p>
            <a:r>
              <a:rPr lang="da-DK"/>
              <a:t>Tiltrædelsesforelæsning ved Maja O'Connor</a:t>
            </a:r>
            <a:endParaRPr lang="da-DK" dirty="0"/>
          </a:p>
        </p:txBody>
      </p:sp>
      <p:sp>
        <p:nvSpPr>
          <p:cNvPr id="12" name="Slide Number Placeholder 4" hidden="1"/>
          <p:cNvSpPr>
            <a:spLocks noGrp="1"/>
          </p:cNvSpPr>
          <p:nvPr>
            <p:ph type="sldNum" sz="quarter" idx="12"/>
          </p:nvPr>
        </p:nvSpPr>
        <p:spPr>
          <a:xfrm>
            <a:off x="0" y="7020000"/>
            <a:ext cx="0" cy="0"/>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4284898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88825" cy="6858000"/>
          </a:xfrm>
          <a:prstGeom prst="rect">
            <a:avLst/>
          </a:prstGeom>
          <a:solidFill>
            <a:schemeClr val="tx2"/>
          </a:solidFill>
        </p:spPr>
      </p:pic>
      <p:sp>
        <p:nvSpPr>
          <p:cNvPr id="34819" name="Title 1"/>
          <p:cNvSpPr>
            <a:spLocks noGrp="1" noChangeArrowheads="1"/>
          </p:cNvSpPr>
          <p:nvPr>
            <p:ph type="ctrTitle"/>
          </p:nvPr>
        </p:nvSpPr>
        <p:spPr>
          <a:xfrm>
            <a:off x="985839" y="2482345"/>
            <a:ext cx="10220325" cy="1661993"/>
          </a:xfrm>
        </p:spPr>
        <p:txBody>
          <a:bodyPr wrap="square" anchor="ctr" anchorCtr="0">
            <a:spAutoFit/>
          </a:bodyPr>
          <a:lstStyle>
            <a:lvl1pPr>
              <a:lnSpc>
                <a:spcPct val="90000"/>
              </a:lnSpc>
              <a:defRPr sz="5998"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5" name="TextBox 14"/>
          <p:cNvSpPr txBox="1"/>
          <p:nvPr userDrawn="1"/>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Bold</a:t>
            </a:r>
            <a:endParaRPr lang="da-DK" sz="4798" dirty="0"/>
          </a:p>
        </p:txBody>
      </p:sp>
      <p:sp>
        <p:nvSpPr>
          <p:cNvPr id="34"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dirty="0">
                <a:solidFill>
                  <a:schemeClr val="bg1"/>
                </a:solidFill>
                <a:latin typeface="+mn-lt"/>
              </a:rPr>
              <a:t>2. juli 2019</a:t>
            </a:r>
          </a:p>
        </p:txBody>
      </p:sp>
      <p:sp>
        <p:nvSpPr>
          <p:cNvPr id="36"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dirty="0">
                <a:solidFill>
                  <a:schemeClr val="bg1"/>
                </a:solidFill>
                <a:latin typeface="+mn-lt"/>
              </a:rPr>
              <a:t>Grafiker</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37"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dirty="0">
                <a:solidFill>
                  <a:schemeClr val="bg1"/>
                </a:solidFill>
                <a:latin typeface="+mn-lt"/>
              </a:rPr>
              <a:t>Simon Andersen Nørredam</a:t>
            </a:r>
          </a:p>
        </p:txBody>
      </p:sp>
      <p:pic>
        <p:nvPicPr>
          <p:cNvPr id="1662076571" name="SecondaryLogo"/>
          <p:cNvPicPr>
            <a:picLocks noChangeAspect="1"/>
          </p:cNvPicPr>
          <p:nvPr/>
        </p:nvPicPr>
        <p:blipFill>
          <a:blip r:embed="rId3"/>
          <a:stretch>
            <a:fillRect/>
          </a:stretch>
        </p:blipFill>
        <p:spPr>
          <a:xfrm>
            <a:off x="10206000" y="5997600"/>
            <a:ext cx="1740091" cy="558000"/>
          </a:xfrm>
          <a:prstGeom prst="rect">
            <a:avLst/>
          </a:prstGeom>
        </p:spPr>
      </p:pic>
      <p:pic>
        <p:nvPicPr>
          <p:cNvPr id="18" name="Billede stre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pic>
        <p:nvPicPr>
          <p:cNvPr id="14" name="Logo BSS"/>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5200" y="5997602"/>
            <a:ext cx="600736" cy="601199"/>
          </a:xfrm>
          <a:prstGeom prst="rect">
            <a:avLst/>
          </a:prstGeom>
        </p:spPr>
      </p:pic>
      <p:sp>
        <p:nvSpPr>
          <p:cNvPr id="16" name="OFF_logo2Computed"/>
          <p:cNvSpPr txBox="1">
            <a:spLocks noChangeArrowheads="1"/>
          </p:cNvSpPr>
          <p:nvPr userDrawn="1"/>
        </p:nvSpPr>
        <p:spPr bwMode="auto">
          <a:xfrm>
            <a:off x="972001" y="5997600"/>
            <a:ext cx="2350045" cy="724850"/>
          </a:xfrm>
          <a:prstGeom prst="rect">
            <a:avLst/>
          </a:prstGeom>
          <a:noFill/>
          <a:ln w="1778" algn="ctr">
            <a:noFill/>
            <a:miter lim="800000"/>
            <a:headEnd/>
            <a:tailEnd/>
          </a:ln>
          <a:effectLst/>
        </p:spPr>
        <p:txBody>
          <a:bodyPr wrap="square" lIns="0" tIns="169156" rIns="0" bIns="0">
            <a:spAutoFit/>
          </a:bodyPr>
          <a:lstStyle/>
          <a:p>
            <a:pPr>
              <a:lnSpc>
                <a:spcPct val="100000"/>
              </a:lnSpc>
              <a:defRPr/>
            </a:pPr>
            <a:r>
              <a:rPr lang="da-DK" sz="900" cap="all" spc="40" baseline="0" dirty="0">
                <a:solidFill>
                  <a:schemeClr val="bg1"/>
                </a:solidFill>
                <a:latin typeface="+mn-lt"/>
              </a:rPr>
              <a:t>
Aarhus Universitet</a:t>
            </a:r>
          </a:p>
          <a:p>
            <a:pPr>
              <a:lnSpc>
                <a:spcPct val="100000"/>
              </a:lnSpc>
              <a:defRPr/>
            </a:pPr>
            <a:endParaRPr lang="da-DK" sz="900" cap="all" spc="40" baseline="0" dirty="0">
              <a:solidFill>
                <a:schemeClr val="bg1"/>
              </a:solidFill>
              <a:latin typeface="+mn-lt"/>
            </a:endParaRPr>
          </a:p>
        </p:txBody>
      </p:sp>
      <p:sp>
        <p:nvSpPr>
          <p:cNvPr id="21" name="OFF_logo1Computed"/>
          <p:cNvSpPr/>
          <p:nvPr userDrawn="1"/>
        </p:nvSpPr>
        <p:spPr bwMode="auto">
          <a:xfrm>
            <a:off x="971999" y="5997602"/>
            <a:ext cx="2422138" cy="590349"/>
          </a:xfrm>
          <a:prstGeom prst="rect">
            <a:avLst/>
          </a:prstGeom>
          <a:noFill/>
          <a:ln w="1778" cap="flat" cmpd="sng" algn="ctr">
            <a:noFill/>
            <a:prstDash val="solid"/>
            <a:round/>
            <a:headEnd type="none" w="med" len="med"/>
            <a:tailEnd type="none" w="med" len="med"/>
          </a:ln>
          <a:effectLst/>
        </p:spPr>
        <p:txBody>
          <a:bodyPr vert="horz" wrap="none" lIns="0" tIns="35991" rIns="0" bIns="0" numCol="1" rtlCol="0" anchor="t" anchorCtr="0" compatLnSpc="1">
            <a:prstTxWarp prst="textNoShape">
              <a:avLst/>
            </a:prstTxWarp>
            <a:spAutoFit/>
          </a:bodyPr>
          <a:lstStyle/>
          <a:p>
            <a:pPr marL="0" marR="0" indent="0" algn="l" defTabSz="914126" rtl="0" eaLnBrk="1" fontAlgn="base" latinLnBrk="0" hangingPunct="1">
              <a:lnSpc>
                <a:spcPct val="100000"/>
              </a:lnSpc>
              <a:spcBef>
                <a:spcPct val="0"/>
              </a:spcBef>
              <a:spcAft>
                <a:spcPct val="0"/>
              </a:spcAft>
              <a:buClrTx/>
              <a:buSzTx/>
              <a:buFont typeface="AU Passata" pitchFamily="34" charset="0"/>
              <a:buNone/>
              <a:tabLst/>
            </a:pPr>
            <a:r>
              <a:rPr kumimoji="0" lang="da-DK" sz="900" b="1" i="0" u="none" strike="noStrike" cap="all" normalizeH="0" baseline="0" noProof="1">
                <a:ln>
                  <a:noFill/>
                </a:ln>
                <a:solidFill>
                  <a:schemeClr val="bg1"/>
                </a:solidFill>
                <a:effectLst/>
                <a:latin typeface="AU Passata" pitchFamily="34" charset="0"/>
              </a:rPr>
              <a:t>
School of Business and Social Sciences</a:t>
            </a:r>
          </a:p>
          <a:p>
            <a:pPr marL="0" marR="0" indent="0" algn="l" defTabSz="914126" rtl="0" eaLnBrk="1" fontAlgn="base" latinLnBrk="0" hangingPunct="1">
              <a:lnSpc>
                <a:spcPct val="100000"/>
              </a:lnSpc>
              <a:spcBef>
                <a:spcPct val="0"/>
              </a:spcBef>
              <a:spcAft>
                <a:spcPct val="0"/>
              </a:spcAft>
              <a:buClrTx/>
              <a:buSzTx/>
              <a:buFont typeface="AU Passata" pitchFamily="34" charset="0"/>
              <a:buNone/>
              <a:tabLst/>
            </a:pPr>
            <a:endParaRPr kumimoji="0" lang="da-DK" sz="900" b="1" i="0" u="none" strike="noStrike" cap="all" normalizeH="0" baseline="0" noProof="1">
              <a:ln>
                <a:noFill/>
              </a:ln>
              <a:solidFill>
                <a:schemeClr val="bg1"/>
              </a:solidFill>
              <a:effectLst/>
              <a:latin typeface="AU Passata" pitchFamily="34" charset="0"/>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0"/>
          </p:nvPr>
        </p:nvSpPr>
        <p:spPr/>
        <p:txBody>
          <a:bodyPr/>
          <a:lstStyle/>
          <a:p>
            <a:fld id="{195F6DC3-3BCA-45A8-B995-C28E88EF6A4F}" type="datetime3">
              <a:rPr lang="en-US" smtClean="0"/>
              <a:t>11 April 2024</a:t>
            </a:fld>
            <a:r>
              <a:rPr lang="da-DK"/>
              <a:t>02-07-2019</a:t>
            </a:r>
          </a:p>
        </p:txBody>
      </p:sp>
      <p:sp>
        <p:nvSpPr>
          <p:cNvPr id="6" name="Footer Placeholder 5" hidden="1"/>
          <p:cNvSpPr>
            <a:spLocks noGrp="1"/>
          </p:cNvSpPr>
          <p:nvPr>
            <p:ph type="ftr" sz="quarter" idx="11"/>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19206709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p:txBody>
      </p:sp>
      <p:sp>
        <p:nvSpPr>
          <p:cNvPr id="19" name="White Top Rectangle"/>
          <p:cNvSpPr>
            <a:spLocks noChangeArrowheads="1"/>
          </p:cNvSpPr>
          <p:nvPr userDrawn="1"/>
        </p:nvSpPr>
        <p:spPr bwMode="auto">
          <a:xfrm>
            <a:off x="985839" y="3443622"/>
            <a:ext cx="648000" cy="46800"/>
          </a:xfrm>
          <a:prstGeom prst="rect">
            <a:avLst/>
          </a:prstGeom>
          <a:solidFill>
            <a:schemeClr val="bg1"/>
          </a:solidFill>
          <a:ln w="9525">
            <a:noFill/>
            <a:miter lim="800000"/>
            <a:headEnd/>
            <a:tailEnd/>
          </a:ln>
          <a:effectLst/>
        </p:spPr>
        <p:txBody>
          <a:bodyPr wrap="none" anchor="ctr"/>
          <a:lstStyle/>
          <a:p>
            <a:pPr>
              <a:defRPr/>
            </a:pPr>
            <a:endParaRPr lang="da-DK" sz="4798" dirty="0"/>
          </a:p>
        </p:txBody>
      </p:sp>
      <p:sp>
        <p:nvSpPr>
          <p:cNvPr id="34819" name="Title 1"/>
          <p:cNvSpPr>
            <a:spLocks noGrp="1" noChangeArrowheads="1"/>
          </p:cNvSpPr>
          <p:nvPr>
            <p:ph type="ctrTitle"/>
          </p:nvPr>
        </p:nvSpPr>
        <p:spPr>
          <a:xfrm>
            <a:off x="981845" y="1520317"/>
            <a:ext cx="9543307" cy="1779553"/>
          </a:xfrm>
        </p:spPr>
        <p:txBody>
          <a:bodyPr wrap="square" anchor="b" anchorCtr="0">
            <a:noAutofit/>
          </a:bodyPr>
          <a:lstStyle>
            <a:lvl1pPr>
              <a:lnSpc>
                <a:spcPct val="90000"/>
              </a:lnSpc>
              <a:defRPr sz="5998"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4" name="Text Placeholder 3"/>
          <p:cNvSpPr>
            <a:spLocks noGrp="1"/>
          </p:cNvSpPr>
          <p:nvPr>
            <p:ph type="body" sz="quarter" idx="11"/>
          </p:nvPr>
        </p:nvSpPr>
        <p:spPr>
          <a:xfrm>
            <a:off x="985839" y="3715433"/>
            <a:ext cx="7161212" cy="1746085"/>
          </a:xfrm>
        </p:spPr>
        <p:txBody>
          <a:bodyPr/>
          <a:lstStyle>
            <a:lvl1pPr marL="0" indent="0">
              <a:lnSpc>
                <a:spcPct val="101000"/>
              </a:lnSpc>
              <a:buFontTx/>
              <a:buNone/>
              <a:defRPr sz="2699"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Click to edit Master text styles</a:t>
            </a:r>
            <a:endParaRPr lang="da-DK"/>
          </a:p>
        </p:txBody>
      </p:sp>
      <p:sp>
        <p:nvSpPr>
          <p:cNvPr id="22" name="TextBox 21"/>
          <p:cNvSpPr txBox="1"/>
          <p:nvPr userDrawn="1"/>
        </p:nvSpPr>
        <p:spPr>
          <a:xfrm>
            <a:off x="-2160354"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8" dirty="0"/>
          </a:p>
        </p:txBody>
      </p:sp>
      <p:sp>
        <p:nvSpPr>
          <p:cNvPr id="39"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dirty="0">
                <a:solidFill>
                  <a:schemeClr val="bg1"/>
                </a:solidFill>
                <a:latin typeface="+mn-lt"/>
              </a:rPr>
              <a:t>2. juli 2019</a:t>
            </a: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dirty="0">
                <a:solidFill>
                  <a:schemeClr val="bg1"/>
                </a:solidFill>
                <a:latin typeface="+mn-lt"/>
              </a:rPr>
              <a:t>Grafiker</a:t>
            </a:r>
          </a:p>
        </p:txBody>
      </p:sp>
      <p:sp>
        <p:nvSpPr>
          <p:cNvPr id="40"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42"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dirty="0">
                <a:solidFill>
                  <a:schemeClr val="bg1"/>
                </a:solidFill>
                <a:latin typeface="+mn-lt"/>
              </a:rPr>
              <a:t>Simon Andersen Nørredam</a:t>
            </a:r>
          </a:p>
        </p:txBody>
      </p:sp>
      <p:pic>
        <p:nvPicPr>
          <p:cNvPr id="23" name="Billede stre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pic>
        <p:nvPicPr>
          <p:cNvPr id="1155282300" name="SecondaryLogo"/>
          <p:cNvPicPr>
            <a:picLocks noChangeAspect="1"/>
          </p:cNvPicPr>
          <p:nvPr/>
        </p:nvPicPr>
        <p:blipFill>
          <a:blip r:embed="rId3"/>
          <a:stretch>
            <a:fillRect/>
          </a:stretch>
        </p:blipFill>
        <p:spPr>
          <a:xfrm>
            <a:off x="10206000" y="5997600"/>
            <a:ext cx="1740091" cy="558000"/>
          </a:xfrm>
          <a:prstGeom prst="rect">
            <a:avLst/>
          </a:prstGeom>
        </p:spPr>
      </p:pic>
      <p:pic>
        <p:nvPicPr>
          <p:cNvPr id="18" name="Logo BS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200" y="5997602"/>
            <a:ext cx="600736" cy="601199"/>
          </a:xfrm>
          <a:prstGeom prst="rect">
            <a:avLst/>
          </a:prstGeom>
        </p:spPr>
      </p:pic>
      <p:sp>
        <p:nvSpPr>
          <p:cNvPr id="17" name="OFF_logo2Computed"/>
          <p:cNvSpPr txBox="1">
            <a:spLocks noChangeArrowheads="1"/>
          </p:cNvSpPr>
          <p:nvPr userDrawn="1"/>
        </p:nvSpPr>
        <p:spPr bwMode="auto">
          <a:xfrm>
            <a:off x="972001" y="5997600"/>
            <a:ext cx="2350045" cy="724850"/>
          </a:xfrm>
          <a:prstGeom prst="rect">
            <a:avLst/>
          </a:prstGeom>
          <a:noFill/>
          <a:ln w="1778" algn="ctr">
            <a:noFill/>
            <a:miter lim="800000"/>
            <a:headEnd/>
            <a:tailEnd/>
          </a:ln>
          <a:effectLst/>
        </p:spPr>
        <p:txBody>
          <a:bodyPr wrap="square" lIns="0" tIns="169156" rIns="0" bIns="0">
            <a:spAutoFit/>
          </a:bodyPr>
          <a:lstStyle/>
          <a:p>
            <a:pPr>
              <a:lnSpc>
                <a:spcPct val="100000"/>
              </a:lnSpc>
              <a:defRPr/>
            </a:pPr>
            <a:r>
              <a:rPr lang="da-DK" sz="900" cap="all" spc="40" baseline="0" dirty="0">
                <a:solidFill>
                  <a:schemeClr val="bg1"/>
                </a:solidFill>
                <a:latin typeface="+mn-lt"/>
              </a:rPr>
              <a:t>
Aarhus Universitet</a:t>
            </a:r>
          </a:p>
          <a:p>
            <a:pPr>
              <a:lnSpc>
                <a:spcPct val="100000"/>
              </a:lnSpc>
              <a:defRPr/>
            </a:pPr>
            <a:endParaRPr lang="da-DK" sz="900" cap="all" spc="40" baseline="0" dirty="0">
              <a:solidFill>
                <a:schemeClr val="bg1"/>
              </a:solidFill>
              <a:latin typeface="+mn-lt"/>
            </a:endParaRPr>
          </a:p>
        </p:txBody>
      </p:sp>
      <p:sp>
        <p:nvSpPr>
          <p:cNvPr id="20" name="OFF_logo1Computed"/>
          <p:cNvSpPr/>
          <p:nvPr userDrawn="1"/>
        </p:nvSpPr>
        <p:spPr bwMode="auto">
          <a:xfrm>
            <a:off x="971999" y="5997602"/>
            <a:ext cx="2422138" cy="590349"/>
          </a:xfrm>
          <a:prstGeom prst="rect">
            <a:avLst/>
          </a:prstGeom>
          <a:noFill/>
          <a:ln w="1778" cap="flat" cmpd="sng" algn="ctr">
            <a:noFill/>
            <a:prstDash val="solid"/>
            <a:round/>
            <a:headEnd type="none" w="med" len="med"/>
            <a:tailEnd type="none" w="med" len="med"/>
          </a:ln>
          <a:effectLst/>
        </p:spPr>
        <p:txBody>
          <a:bodyPr vert="horz" wrap="none" lIns="0" tIns="35991" rIns="0" bIns="0" numCol="1" rtlCol="0" anchor="t" anchorCtr="0" compatLnSpc="1">
            <a:prstTxWarp prst="textNoShape">
              <a:avLst/>
            </a:prstTxWarp>
            <a:spAutoFit/>
          </a:bodyPr>
          <a:lstStyle/>
          <a:p>
            <a:pPr marL="0" marR="0" indent="0" algn="l" defTabSz="914126" rtl="0" eaLnBrk="1" fontAlgn="base" latinLnBrk="0" hangingPunct="1">
              <a:lnSpc>
                <a:spcPct val="100000"/>
              </a:lnSpc>
              <a:spcBef>
                <a:spcPct val="0"/>
              </a:spcBef>
              <a:spcAft>
                <a:spcPct val="0"/>
              </a:spcAft>
              <a:buClrTx/>
              <a:buSzTx/>
              <a:buFont typeface="AU Passata" pitchFamily="34" charset="0"/>
              <a:buNone/>
              <a:tabLst/>
            </a:pPr>
            <a:r>
              <a:rPr kumimoji="0" lang="da-DK" sz="900" b="1" i="0" u="none" strike="noStrike" cap="all" normalizeH="0" baseline="0" noProof="1">
                <a:ln>
                  <a:noFill/>
                </a:ln>
                <a:solidFill>
                  <a:schemeClr val="bg1"/>
                </a:solidFill>
                <a:effectLst/>
                <a:latin typeface="AU Passata" pitchFamily="34" charset="0"/>
              </a:rPr>
              <a:t>
School of Business and Social Sciences</a:t>
            </a:r>
          </a:p>
          <a:p>
            <a:pPr marL="0" marR="0" indent="0" algn="l" defTabSz="914126" rtl="0" eaLnBrk="1" fontAlgn="base" latinLnBrk="0" hangingPunct="1">
              <a:lnSpc>
                <a:spcPct val="100000"/>
              </a:lnSpc>
              <a:spcBef>
                <a:spcPct val="0"/>
              </a:spcBef>
              <a:spcAft>
                <a:spcPct val="0"/>
              </a:spcAft>
              <a:buClrTx/>
              <a:buSzTx/>
              <a:buFont typeface="AU Passata" pitchFamily="34" charset="0"/>
              <a:buNone/>
              <a:tabLst/>
            </a:pPr>
            <a:endParaRPr kumimoji="0" lang="da-DK" sz="900" b="1" i="0" u="none" strike="noStrike" cap="all" normalizeH="0" baseline="0" noProof="1">
              <a:ln>
                <a:noFill/>
              </a:ln>
              <a:solidFill>
                <a:schemeClr val="bg1"/>
              </a:solidFill>
              <a:effectLst/>
              <a:latin typeface="AU Passata" pitchFamily="34" charset="0"/>
            </a:endParaRPr>
          </a:p>
        </p:txBody>
      </p:sp>
      <p:sp>
        <p:nvSpPr>
          <p:cNvPr id="8" name="Slide Number Placeholder 7"/>
          <p:cNvSpPr>
            <a:spLocks noGrp="1"/>
          </p:cNvSpPr>
          <p:nvPr>
            <p:ph type="sldNum" sz="quarter" idx="14"/>
          </p:nvPr>
        </p:nvSpPr>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E04673D6-DF73-412E-9BC8-8EB0C4D0CC95}" type="datetime3">
              <a:rPr lang="en-US" smtClean="0"/>
              <a:t>11 April 2024</a:t>
            </a:fld>
            <a:r>
              <a:rPr lang="da-DK"/>
              <a:t>02-07-2019</a:t>
            </a:r>
          </a:p>
        </p:txBody>
      </p:sp>
      <p:sp>
        <p:nvSpPr>
          <p:cNvPr id="7" name="Footer Placeholder 6" hidden="1"/>
          <p:cNvSpPr>
            <a:spLocks noGrp="1"/>
          </p:cNvSpPr>
          <p:nvPr>
            <p:ph type="ftr" sz="quarter" idx="13"/>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7289660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p:txBody>
      </p:sp>
      <p:sp>
        <p:nvSpPr>
          <p:cNvPr id="34819" name="Title 1"/>
          <p:cNvSpPr>
            <a:spLocks noGrp="1" noChangeArrowheads="1"/>
          </p:cNvSpPr>
          <p:nvPr>
            <p:ph type="ctrTitle"/>
          </p:nvPr>
        </p:nvSpPr>
        <p:spPr>
          <a:xfrm>
            <a:off x="985839" y="2482345"/>
            <a:ext cx="10220325" cy="1661993"/>
          </a:xfrm>
        </p:spPr>
        <p:txBody>
          <a:bodyPr wrap="square" anchor="ctr" anchorCtr="0">
            <a:spAutoFit/>
          </a:bodyPr>
          <a:lstStyle>
            <a:lvl1pPr>
              <a:lnSpc>
                <a:spcPct val="90000"/>
              </a:lnSpc>
              <a:defRPr sz="5998"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4" name="TextBox 13"/>
          <p:cNvSpPr txBox="1"/>
          <p:nvPr userDrawn="1"/>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Bold</a:t>
            </a:r>
            <a:endParaRPr lang="da-DK" sz="4798" dirty="0"/>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dirty="0">
                <a:solidFill>
                  <a:schemeClr val="bg1"/>
                </a:solidFill>
                <a:latin typeface="+mn-lt"/>
              </a:rPr>
              <a:t>2. juli 2019</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dirty="0">
                <a:solidFill>
                  <a:schemeClr val="bg1"/>
                </a:solidFill>
                <a:latin typeface="+mn-lt"/>
              </a:rPr>
              <a:t>Grafiker</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dirty="0">
                <a:solidFill>
                  <a:schemeClr val="bg1"/>
                </a:solidFill>
                <a:latin typeface="+mn-lt"/>
              </a:rPr>
              <a:t>Simon Andersen Nørredam</a:t>
            </a:r>
          </a:p>
        </p:txBody>
      </p:sp>
      <p:pic>
        <p:nvPicPr>
          <p:cNvPr id="23" name="Billed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pic>
        <p:nvPicPr>
          <p:cNvPr id="1336991151" name="SecondaryLogo"/>
          <p:cNvPicPr>
            <a:picLocks noChangeAspect="1"/>
          </p:cNvPicPr>
          <p:nvPr/>
        </p:nvPicPr>
        <p:blipFill>
          <a:blip r:embed="rId3"/>
          <a:stretch>
            <a:fillRect/>
          </a:stretch>
        </p:blipFill>
        <p:spPr>
          <a:xfrm>
            <a:off x="10206000" y="5997600"/>
            <a:ext cx="1740091" cy="558000"/>
          </a:xfrm>
          <a:prstGeom prst="rect">
            <a:avLst/>
          </a:prstGeom>
        </p:spPr>
      </p:pic>
      <p:pic>
        <p:nvPicPr>
          <p:cNvPr id="16" name="Logo BS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5200" y="5997602"/>
            <a:ext cx="600736" cy="601199"/>
          </a:xfrm>
          <a:prstGeom prst="rect">
            <a:avLst/>
          </a:prstGeom>
        </p:spPr>
      </p:pic>
      <p:sp>
        <p:nvSpPr>
          <p:cNvPr id="17" name="OFF_logo2Computed"/>
          <p:cNvSpPr txBox="1">
            <a:spLocks noChangeArrowheads="1"/>
          </p:cNvSpPr>
          <p:nvPr userDrawn="1"/>
        </p:nvSpPr>
        <p:spPr bwMode="auto">
          <a:xfrm>
            <a:off x="972001" y="5997600"/>
            <a:ext cx="2350045" cy="724850"/>
          </a:xfrm>
          <a:prstGeom prst="rect">
            <a:avLst/>
          </a:prstGeom>
          <a:noFill/>
          <a:ln w="1778" algn="ctr">
            <a:noFill/>
            <a:miter lim="800000"/>
            <a:headEnd/>
            <a:tailEnd/>
          </a:ln>
          <a:effectLst/>
        </p:spPr>
        <p:txBody>
          <a:bodyPr wrap="square" lIns="0" tIns="169156" rIns="0" bIns="0">
            <a:spAutoFit/>
          </a:bodyPr>
          <a:lstStyle/>
          <a:p>
            <a:pPr>
              <a:lnSpc>
                <a:spcPct val="100000"/>
              </a:lnSpc>
              <a:defRPr/>
            </a:pPr>
            <a:r>
              <a:rPr lang="da-DK" sz="900" cap="all" spc="40" baseline="0" dirty="0">
                <a:solidFill>
                  <a:schemeClr val="bg1"/>
                </a:solidFill>
                <a:latin typeface="+mn-lt"/>
              </a:rPr>
              <a:t>
Aarhus Universitet</a:t>
            </a:r>
          </a:p>
          <a:p>
            <a:pPr>
              <a:lnSpc>
                <a:spcPct val="100000"/>
              </a:lnSpc>
              <a:defRPr/>
            </a:pPr>
            <a:endParaRPr lang="da-DK" sz="900" cap="all" spc="40" baseline="0" dirty="0">
              <a:solidFill>
                <a:schemeClr val="bg1"/>
              </a:solidFill>
              <a:latin typeface="+mn-lt"/>
            </a:endParaRPr>
          </a:p>
        </p:txBody>
      </p:sp>
      <p:sp>
        <p:nvSpPr>
          <p:cNvPr id="18" name="OFF_logo1Computed"/>
          <p:cNvSpPr/>
          <p:nvPr userDrawn="1"/>
        </p:nvSpPr>
        <p:spPr bwMode="auto">
          <a:xfrm>
            <a:off x="971999" y="5997602"/>
            <a:ext cx="2422138" cy="590349"/>
          </a:xfrm>
          <a:prstGeom prst="rect">
            <a:avLst/>
          </a:prstGeom>
          <a:noFill/>
          <a:ln w="1778" cap="flat" cmpd="sng" algn="ctr">
            <a:noFill/>
            <a:prstDash val="solid"/>
            <a:round/>
            <a:headEnd type="none" w="med" len="med"/>
            <a:tailEnd type="none" w="med" len="med"/>
          </a:ln>
          <a:effectLst/>
        </p:spPr>
        <p:txBody>
          <a:bodyPr vert="horz" wrap="none" lIns="0" tIns="35991" rIns="0" bIns="0" numCol="1" rtlCol="0" anchor="t" anchorCtr="0" compatLnSpc="1">
            <a:prstTxWarp prst="textNoShape">
              <a:avLst/>
            </a:prstTxWarp>
            <a:spAutoFit/>
          </a:bodyPr>
          <a:lstStyle/>
          <a:p>
            <a:pPr marL="0" marR="0" indent="0" algn="l" defTabSz="914126" rtl="0" eaLnBrk="1" fontAlgn="base" latinLnBrk="0" hangingPunct="1">
              <a:lnSpc>
                <a:spcPct val="100000"/>
              </a:lnSpc>
              <a:spcBef>
                <a:spcPct val="0"/>
              </a:spcBef>
              <a:spcAft>
                <a:spcPct val="0"/>
              </a:spcAft>
              <a:buClrTx/>
              <a:buSzTx/>
              <a:buFont typeface="AU Passata" pitchFamily="34" charset="0"/>
              <a:buNone/>
              <a:tabLst/>
            </a:pPr>
            <a:r>
              <a:rPr kumimoji="0" lang="da-DK" sz="900" b="1" i="0" u="none" strike="noStrike" cap="all" normalizeH="0" baseline="0" noProof="1">
                <a:ln>
                  <a:noFill/>
                </a:ln>
                <a:solidFill>
                  <a:schemeClr val="bg1"/>
                </a:solidFill>
                <a:effectLst/>
                <a:latin typeface="AU Passata" pitchFamily="34" charset="0"/>
              </a:rPr>
              <a:t>
School of Business and Social Sciences</a:t>
            </a:r>
          </a:p>
          <a:p>
            <a:pPr marL="0" marR="0" indent="0" algn="l" defTabSz="914126" rtl="0" eaLnBrk="1" fontAlgn="base" latinLnBrk="0" hangingPunct="1">
              <a:lnSpc>
                <a:spcPct val="100000"/>
              </a:lnSpc>
              <a:spcBef>
                <a:spcPct val="0"/>
              </a:spcBef>
              <a:spcAft>
                <a:spcPct val="0"/>
              </a:spcAft>
              <a:buClrTx/>
              <a:buSzTx/>
              <a:buFont typeface="AU Passata" pitchFamily="34" charset="0"/>
              <a:buNone/>
              <a:tabLst/>
            </a:pPr>
            <a:endParaRPr kumimoji="0" lang="da-DK" sz="900" b="1" i="0" u="none" strike="noStrike" cap="all" normalizeH="0" baseline="0" noProof="1">
              <a:ln>
                <a:noFill/>
              </a:ln>
              <a:solidFill>
                <a:schemeClr val="bg1"/>
              </a:solidFill>
              <a:effectLst/>
              <a:latin typeface="AU Passata" pitchFamily="34" charset="0"/>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A22FDE31-B73F-4B96-AEF1-49C54DC5090B}" type="datetime3">
              <a:rPr lang="en-US" smtClean="0"/>
              <a:t>11 April 2024</a:t>
            </a:fld>
            <a:r>
              <a:rPr lang="da-DK"/>
              <a:t>02-07-2019</a:t>
            </a:r>
          </a:p>
        </p:txBody>
      </p:sp>
      <p:sp>
        <p:nvSpPr>
          <p:cNvPr id="3" name="Footer Placeholder 2" hidden="1"/>
          <p:cNvSpPr>
            <a:spLocks noGrp="1"/>
          </p:cNvSpPr>
          <p:nvPr>
            <p:ph type="ftr" sz="quarter" idx="11"/>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32731387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a:xfrm>
            <a:off x="985839" y="1960079"/>
            <a:ext cx="10220325" cy="393748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5" name="TextBox 4"/>
          <p:cNvSpPr txBox="1"/>
          <p:nvPr userDrawn="1"/>
        </p:nvSpPr>
        <p:spPr>
          <a:xfrm>
            <a:off x="-1973598" y="340163"/>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sz="1799"/>
          </a:p>
          <a:p>
            <a:pPr algn="r">
              <a:lnSpc>
                <a:spcPct val="100000"/>
              </a:lnSpc>
            </a:pPr>
            <a:r>
              <a:rPr lang="da-DK" sz="1000" baseline="0" noProof="1">
                <a:solidFill>
                  <a:schemeClr val="tx1">
                    <a:lumMod val="75000"/>
                    <a:lumOff val="25000"/>
                  </a:schemeClr>
                </a:solidFill>
              </a:rPr>
              <a:t>ændr 2. linje til</a:t>
            </a:r>
            <a:endParaRPr lang="da-DK" sz="1799"/>
          </a:p>
          <a:p>
            <a:pPr algn="r">
              <a:lnSpc>
                <a:spcPct val="100000"/>
              </a:lnSpc>
            </a:pPr>
            <a:r>
              <a:rPr lang="da-DK" sz="1000" noProof="1">
                <a:solidFill>
                  <a:schemeClr val="tx1">
                    <a:lumMod val="75000"/>
                    <a:lumOff val="25000"/>
                  </a:schemeClr>
                </a:solidFill>
              </a:rPr>
              <a:t>AU Passata Bold</a:t>
            </a:r>
            <a:endParaRPr lang="da-DK" sz="4798" dirty="0"/>
          </a:p>
        </p:txBody>
      </p:sp>
      <p:sp>
        <p:nvSpPr>
          <p:cNvPr id="9" name="Slide Number Placeholder 8"/>
          <p:cNvSpPr>
            <a:spLocks noGrp="1"/>
          </p:cNvSpPr>
          <p:nvPr>
            <p:ph type="sldNum" sz="quarter" idx="12"/>
          </p:nvPr>
        </p:nvSpPr>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139F10C9-89C7-4F6C-8CAC-ABC87B8931D3}" type="datetime3">
              <a:rPr lang="en-US" smtClean="0"/>
              <a:t>11 April 2024</a:t>
            </a:fld>
            <a:r>
              <a:rPr lang="da-DK"/>
              <a:t>02-07-2019</a:t>
            </a:r>
          </a:p>
        </p:txBody>
      </p:sp>
      <p:sp>
        <p:nvSpPr>
          <p:cNvPr id="8" name="Footer Placeholder 7" hidden="1"/>
          <p:cNvSpPr>
            <a:spLocks noGrp="1"/>
          </p:cNvSpPr>
          <p:nvPr>
            <p:ph type="ftr" sz="quarter" idx="11"/>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627887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hasCustomPrompt="1"/>
          </p:nvPr>
        </p:nvSpPr>
        <p:spPr>
          <a:xfrm>
            <a:off x="316800" y="230400"/>
            <a:ext cx="5644263" cy="752400"/>
          </a:xfrm>
        </p:spPr>
        <p:txBody>
          <a:bodyPr anchor="t" anchorCtr="0"/>
          <a:lstStyle>
            <a:lvl1pPr>
              <a:defRPr/>
            </a:lvl1pPr>
          </a:lstStyle>
          <a:p>
            <a:r>
              <a:rPr lang="da-DK" dirty="0"/>
              <a:t>Insert title</a:t>
            </a:r>
            <a:endParaRPr lang="da-DK"/>
          </a:p>
        </p:txBody>
      </p:sp>
      <p:sp>
        <p:nvSpPr>
          <p:cNvPr id="10" name="Text Placeholder 2"/>
          <p:cNvSpPr>
            <a:spLocks noGrp="1"/>
          </p:cNvSpPr>
          <p:nvPr>
            <p:ph type="body" sz="quarter" idx="14"/>
          </p:nvPr>
        </p:nvSpPr>
        <p:spPr>
          <a:xfrm>
            <a:off x="985838" y="1371600"/>
            <a:ext cx="4975225" cy="452596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8" name="Slide Number Placeholder 7"/>
          <p:cNvSpPr>
            <a:spLocks noGrp="1"/>
          </p:cNvSpPr>
          <p:nvPr>
            <p:ph type="sldNum" sz="quarter" idx="17"/>
          </p:nvPr>
        </p:nvSpPr>
        <p:spPr>
          <a:xfrm>
            <a:off x="11808000" y="6580800"/>
            <a:ext cx="252000" cy="135422"/>
          </a:xfrm>
          <a:prstGeom prst="rect">
            <a:avLst/>
          </a:prstGeo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a:xfrm>
            <a:off x="0" y="7020000"/>
            <a:ext cx="0" cy="0"/>
          </a:xfrm>
          <a:prstGeom prst="rect">
            <a:avLst/>
          </a:prstGeom>
        </p:spPr>
        <p:txBody>
          <a:bodyPr/>
          <a:lstStyle/>
          <a:p>
            <a:fld id="{A13CDA93-63E2-426B-A55C-DF834274D028}" type="datetime3">
              <a:rPr lang="en-US" smtClean="0"/>
              <a:t>11 April 2024</a:t>
            </a:fld>
            <a:r>
              <a:rPr lang="da-DK"/>
              <a:t>02-07-2019</a:t>
            </a:r>
          </a:p>
        </p:txBody>
      </p:sp>
      <p:sp>
        <p:nvSpPr>
          <p:cNvPr id="6" name="Footer Placeholder 5" hidden="1"/>
          <p:cNvSpPr>
            <a:spLocks noGrp="1"/>
          </p:cNvSpPr>
          <p:nvPr>
            <p:ph type="ftr" sz="quarter" idx="16"/>
          </p:nvPr>
        </p:nvSpPr>
        <p:spPr>
          <a:xfrm>
            <a:off x="0" y="7020000"/>
            <a:ext cx="0" cy="0"/>
          </a:xfrm>
          <a:prstGeom prst="rect">
            <a:avLst/>
          </a:prstGeom>
        </p:spPr>
        <p:txBody>
          <a:bodyPr/>
          <a:lstStyle/>
          <a:p>
            <a:r>
              <a:rPr lang="da-DK"/>
              <a:t>Tiltrædelsesforelæsning ved Maja O'Connor</a:t>
            </a:r>
            <a:endParaRPr lang="da-DK" dirty="0"/>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4" userDrawn="1">
          <p15:clr>
            <a:srgbClr val="A4A3A4"/>
          </p15:clr>
        </p15:guide>
        <p15:guide id="2" pos="3755" userDrawn="1">
          <p15:clr>
            <a:srgbClr val="A4A3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a:p>
            <a:pPr algn="ctr"/>
            <a:endParaRPr lang="da-DK" sz="4798" dirty="0"/>
          </a:p>
        </p:txBody>
      </p:sp>
      <p:sp>
        <p:nvSpPr>
          <p:cNvPr id="4" name="Title 1"/>
          <p:cNvSpPr>
            <a:spLocks noGrp="1"/>
          </p:cNvSpPr>
          <p:nvPr>
            <p:ph type="title"/>
          </p:nvPr>
        </p:nvSpPr>
        <p:spPr>
          <a:xfrm>
            <a:off x="315913" y="228629"/>
            <a:ext cx="11556000" cy="752101"/>
          </a:xfrm>
        </p:spPr>
        <p:txBody>
          <a:bodyPr anchor="t" anchorCtr="0"/>
          <a:lstStyle/>
          <a:p>
            <a:r>
              <a:rPr lang="da-DK" dirty="0"/>
              <a:t>Click to edit Master title style</a:t>
            </a:r>
            <a:endParaRPr lang="da-DK"/>
          </a:p>
        </p:txBody>
      </p:sp>
      <p:sp>
        <p:nvSpPr>
          <p:cNvPr id="3" name="Content Placeholder 2"/>
          <p:cNvSpPr>
            <a:spLocks noGrp="1"/>
          </p:cNvSpPr>
          <p:nvPr>
            <p:ph idx="1"/>
          </p:nvPr>
        </p:nvSpPr>
        <p:spPr>
          <a:xfrm>
            <a:off x="985839" y="1373021"/>
            <a:ext cx="10220325" cy="4521366"/>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8" name="TextBox 17"/>
          <p:cNvSpPr txBox="1"/>
          <p:nvPr userDrawn="1"/>
        </p:nvSpPr>
        <p:spPr>
          <a:xfrm>
            <a:off x="-1973598" y="340163"/>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799"/>
          </a:p>
          <a:p>
            <a:pPr algn="r">
              <a:lnSpc>
                <a:spcPct val="100000"/>
              </a:lnSpc>
            </a:pPr>
            <a:r>
              <a:rPr lang="da-DK" sz="1000" noProof="1">
                <a:solidFill>
                  <a:schemeClr val="tx1">
                    <a:lumMod val="75000"/>
                    <a:lumOff val="25000"/>
                  </a:schemeClr>
                </a:solidFill>
              </a:rPr>
              <a:t>Light eller AU Passata Bold</a:t>
            </a:r>
            <a:endParaRPr lang="da-DK" sz="4798" dirty="0"/>
          </a:p>
        </p:txBody>
      </p:sp>
      <p:sp>
        <p:nvSpPr>
          <p:cNvPr id="9" name="Slide Number Placeholder 8"/>
          <p:cNvSpPr>
            <a:spLocks noGrp="1"/>
          </p:cNvSpPr>
          <p:nvPr>
            <p:ph type="sldNum" sz="quarter" idx="12"/>
          </p:nvPr>
        </p:nvSpPr>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31FC0CE9-8191-4C49-9E34-E0FC5439636C}" type="datetime3">
              <a:rPr lang="en-US" smtClean="0"/>
              <a:t>11 April 2024</a:t>
            </a:fld>
            <a:r>
              <a:rPr lang="da-DK"/>
              <a:t>02-07-2019</a:t>
            </a:r>
          </a:p>
        </p:txBody>
      </p:sp>
      <p:sp>
        <p:nvSpPr>
          <p:cNvPr id="8" name="Footer Placeholder 7" hidden="1"/>
          <p:cNvSpPr>
            <a:spLocks noGrp="1"/>
          </p:cNvSpPr>
          <p:nvPr>
            <p:ph type="ftr" sz="quarter" idx="11"/>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3773159313"/>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a:p>
            <a:pPr algn="ctr"/>
            <a:endParaRPr lang="da-DK" sz="4798" dirty="0"/>
          </a:p>
        </p:txBody>
      </p:sp>
      <p:sp>
        <p:nvSpPr>
          <p:cNvPr id="2" name="Title 1"/>
          <p:cNvSpPr>
            <a:spLocks noGrp="1"/>
          </p:cNvSpPr>
          <p:nvPr>
            <p:ph type="title" hasCustomPrompt="1"/>
          </p:nvPr>
        </p:nvSpPr>
        <p:spPr>
          <a:xfrm>
            <a:off x="316801" y="230400"/>
            <a:ext cx="5644263" cy="752400"/>
          </a:xfrm>
        </p:spPr>
        <p:txBody>
          <a:bodyPr anchor="t" anchorCtr="0"/>
          <a:lstStyle>
            <a:lvl1pPr>
              <a:defRPr/>
            </a:lvl1pPr>
          </a:lstStyle>
          <a:p>
            <a:r>
              <a:rPr lang="da-DK" dirty="0"/>
              <a:t>Insert title</a:t>
            </a:r>
            <a:endParaRPr lang="da-DK"/>
          </a:p>
        </p:txBody>
      </p:sp>
      <p:sp>
        <p:nvSpPr>
          <p:cNvPr id="10" name="Text Placeholder 2"/>
          <p:cNvSpPr>
            <a:spLocks noGrp="1"/>
          </p:cNvSpPr>
          <p:nvPr>
            <p:ph type="body" sz="quarter" idx="14"/>
          </p:nvPr>
        </p:nvSpPr>
        <p:spPr>
          <a:xfrm>
            <a:off x="985839" y="1371600"/>
            <a:ext cx="4975225" cy="452596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340163"/>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799"/>
          </a:p>
          <a:p>
            <a:pPr algn="r">
              <a:lnSpc>
                <a:spcPct val="100000"/>
              </a:lnSpc>
            </a:pPr>
            <a:r>
              <a:rPr lang="da-DK" sz="1000" noProof="1">
                <a:solidFill>
                  <a:schemeClr val="tx1">
                    <a:lumMod val="75000"/>
                    <a:lumOff val="25000"/>
                  </a:schemeClr>
                </a:solidFill>
              </a:rPr>
              <a:t>Light eller AU Passata Bold</a:t>
            </a:r>
            <a:endParaRPr lang="da-DK" sz="4798" dirty="0"/>
          </a:p>
        </p:txBody>
      </p:sp>
      <p:sp>
        <p:nvSpPr>
          <p:cNvPr id="8" name="Slide Number Placeholder 7"/>
          <p:cNvSpPr>
            <a:spLocks noGrp="1"/>
          </p:cNvSpPr>
          <p:nvPr>
            <p:ph type="sldNum" sz="quarter" idx="17"/>
          </p:nvPr>
        </p:nvSpPr>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74D6CDD3-1693-4A1A-9FA1-BDC72200C1B0}" type="datetime3">
              <a:rPr lang="en-US" smtClean="0"/>
              <a:t>11 April 2024</a:t>
            </a:fld>
            <a:r>
              <a:rPr lang="da-DK"/>
              <a:t>02-07-2019</a:t>
            </a:r>
          </a:p>
        </p:txBody>
      </p:sp>
      <p:sp>
        <p:nvSpPr>
          <p:cNvPr id="6" name="Footer Placeholder 5" hidden="1"/>
          <p:cNvSpPr>
            <a:spLocks noGrp="1"/>
          </p:cNvSpPr>
          <p:nvPr>
            <p:ph type="ftr" sz="quarter" idx="16"/>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3308902215"/>
      </p:ext>
    </p:extLst>
  </p:cSld>
  <p:clrMapOvr>
    <a:masterClrMapping/>
  </p:clrMapOvr>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2"/>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a:p>
            <a:pPr algn="ctr"/>
            <a:endParaRPr lang="da-DK" sz="4798" dirty="0"/>
          </a:p>
        </p:txBody>
      </p:sp>
      <p:sp>
        <p:nvSpPr>
          <p:cNvPr id="2" name="Title 1"/>
          <p:cNvSpPr>
            <a:spLocks noGrp="1"/>
          </p:cNvSpPr>
          <p:nvPr>
            <p:ph type="title"/>
          </p:nvPr>
        </p:nvSpPr>
        <p:spPr>
          <a:xfrm>
            <a:off x="985839" y="1484784"/>
            <a:ext cx="4975225" cy="971980"/>
          </a:xfrm>
        </p:spPr>
        <p:txBody>
          <a:bodyPr anchor="b" anchorCtr="0"/>
          <a:lstStyle>
            <a:lvl1pPr>
              <a:lnSpc>
                <a:spcPct val="95000"/>
              </a:lnSpc>
              <a:defRPr sz="2999">
                <a:latin typeface="+mn-lt"/>
              </a:defRPr>
            </a:lvl1pPr>
          </a:lstStyle>
          <a:p>
            <a:r>
              <a:rPr lang="da-DK" dirty="0"/>
              <a:t>Click to edit Master title style</a:t>
            </a:r>
            <a:endParaRPr lang="da-DK"/>
          </a:p>
        </p:txBody>
      </p:sp>
      <p:sp>
        <p:nvSpPr>
          <p:cNvPr id="10" name="Text Placeholder 2"/>
          <p:cNvSpPr>
            <a:spLocks noGrp="1"/>
          </p:cNvSpPr>
          <p:nvPr>
            <p:ph type="body" sz="quarter" idx="14"/>
          </p:nvPr>
        </p:nvSpPr>
        <p:spPr>
          <a:xfrm>
            <a:off x="985839" y="3010711"/>
            <a:ext cx="4975225" cy="1858449"/>
          </a:xfrm>
        </p:spPr>
        <p:txBody>
          <a:bodyPr/>
          <a:lstStyle>
            <a:lvl1pPr marL="0" indent="0">
              <a:buFont typeface="Calibri" panose="020F0502020204030204" pitchFamily="34" charset="0"/>
              <a:buChar char="​"/>
              <a:defRPr/>
            </a:lvl1pPr>
            <a:lvl5pPr>
              <a:defRPr/>
            </a:lvl5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r>
              <a:rPr lang="da-DK" dirty="0"/>
              <a:t>6</a:t>
            </a:r>
            <a:endParaRPr lang="da-DK"/>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sz="1799"/>
          </a:p>
        </p:txBody>
      </p:sp>
      <p:sp>
        <p:nvSpPr>
          <p:cNvPr id="8" name="Slide Number Placeholder 7"/>
          <p:cNvSpPr>
            <a:spLocks noGrp="1"/>
          </p:cNvSpPr>
          <p:nvPr>
            <p:ph type="sldNum" sz="quarter" idx="17"/>
          </p:nvPr>
        </p:nvSpPr>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0C78BDB2-1CCB-429C-B6AE-3E0063E99154}" type="datetime3">
              <a:rPr lang="en-US" smtClean="0"/>
              <a:t>11 April 2024</a:t>
            </a:fld>
            <a:r>
              <a:rPr lang="da-DK"/>
              <a:t>02-07-2019</a:t>
            </a:r>
          </a:p>
        </p:txBody>
      </p:sp>
      <p:sp>
        <p:nvSpPr>
          <p:cNvPr id="6" name="Footer Placeholder 5" hidden="1"/>
          <p:cNvSpPr>
            <a:spLocks noGrp="1"/>
          </p:cNvSpPr>
          <p:nvPr>
            <p:ph type="ftr" sz="quarter" idx="16"/>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1841235679"/>
      </p:ext>
    </p:extLst>
  </p:cSld>
  <p:clrMapOvr>
    <a:masterClrMapping/>
  </p:clrMapOvr>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1" y="316800"/>
            <a:ext cx="115596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264A267C-5429-4BBE-A97A-AFF94181C0EB}" type="datetime3">
              <a:rPr lang="en-US" smtClean="0"/>
              <a:t>11 April 2024</a:t>
            </a:fld>
            <a:r>
              <a:rPr lang="da-DK"/>
              <a:t>02-07-2019</a:t>
            </a:r>
          </a:p>
        </p:txBody>
      </p:sp>
      <p:sp>
        <p:nvSpPr>
          <p:cNvPr id="7" name="Footer Placeholder 6" hidden="1"/>
          <p:cNvSpPr>
            <a:spLocks noGrp="1"/>
          </p:cNvSpPr>
          <p:nvPr>
            <p:ph type="ftr" sz="quarter" idx="13"/>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17862531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9" name="Slide Number Placeholder 8"/>
          <p:cNvSpPr>
            <a:spLocks noGrp="1"/>
          </p:cNvSpPr>
          <p:nvPr>
            <p:ph type="sldNum" sz="quarter" idx="15"/>
          </p:nvPr>
        </p:nvSpPr>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3"/>
          </p:nvPr>
        </p:nvSpPr>
        <p:spPr/>
        <p:txBody>
          <a:bodyPr/>
          <a:lstStyle/>
          <a:p>
            <a:fld id="{1074EE50-E5D2-40DA-ABA9-4CC13EBC7367}" type="datetime3">
              <a:rPr lang="en-US" smtClean="0"/>
              <a:t>11 April 2024</a:t>
            </a:fld>
            <a:r>
              <a:rPr lang="da-DK"/>
              <a:t>02-07-2019</a:t>
            </a:r>
          </a:p>
        </p:txBody>
      </p:sp>
      <p:sp>
        <p:nvSpPr>
          <p:cNvPr id="8" name="Footer Placeholder 7" hidden="1"/>
          <p:cNvSpPr>
            <a:spLocks noGrp="1"/>
          </p:cNvSpPr>
          <p:nvPr>
            <p:ph type="ftr" sz="quarter" idx="14"/>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2566446077"/>
      </p:ext>
    </p:extLst>
  </p:cSld>
  <p:clrMapOvr>
    <a:masterClrMapping/>
  </p:clrMapOvr>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46248992-E86B-4152-B5EC-057A263645E3}" type="datetime3">
              <a:rPr lang="en-US" smtClean="0"/>
              <a:t>11 April 2024</a:t>
            </a:fld>
            <a:r>
              <a:rPr lang="da-DK"/>
              <a:t>02-07-2019</a:t>
            </a:r>
          </a:p>
        </p:txBody>
      </p:sp>
      <p:sp>
        <p:nvSpPr>
          <p:cNvPr id="9" name="Footer Placeholder 8" hidden="1"/>
          <p:cNvSpPr>
            <a:spLocks noGrp="1"/>
          </p:cNvSpPr>
          <p:nvPr>
            <p:ph type="ftr" sz="quarter" idx="15"/>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3810665829"/>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dirty="0"/>
              <a:t>Click here and add image via Templafy Image Library</a:t>
            </a:r>
            <a:endParaRPr lang="da-DK"/>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238DC5D7-210E-4FD4-A86D-56B8E0B22142}" type="datetime3">
              <a:rPr lang="en-US" smtClean="0"/>
              <a:t>11 April 2024</a:t>
            </a:fld>
            <a:r>
              <a:rPr lang="da-DK"/>
              <a:t>02-07-2019</a:t>
            </a:r>
          </a:p>
        </p:txBody>
      </p:sp>
      <p:sp>
        <p:nvSpPr>
          <p:cNvPr id="9" name="Footer Placeholder 8" hidden="1"/>
          <p:cNvSpPr>
            <a:spLocks noGrp="1"/>
          </p:cNvSpPr>
          <p:nvPr>
            <p:ph type="ftr" sz="quarter" idx="15"/>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3016746900"/>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E2ECB169-7580-40EF-8D9A-A96F8F05CC4C}" type="datetime3">
              <a:rPr lang="en-US" smtClean="0"/>
              <a:t>11 April 2024</a:t>
            </a:fld>
            <a:r>
              <a:rPr lang="da-DK"/>
              <a:t>02-07-2019</a:t>
            </a:r>
          </a:p>
        </p:txBody>
      </p:sp>
      <p:sp>
        <p:nvSpPr>
          <p:cNvPr id="7" name="Footer Placeholder 6" hidden="1"/>
          <p:cNvSpPr>
            <a:spLocks noGrp="1"/>
          </p:cNvSpPr>
          <p:nvPr>
            <p:ph type="ftr" sz="quarter" idx="13"/>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18888432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1" y="2"/>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23F6A4A2-AE9A-446D-A690-EED3AEA420E8}" type="datetime3">
              <a:rPr lang="en-US" smtClean="0"/>
              <a:t>11 April 2024</a:t>
            </a:fld>
            <a:r>
              <a:rPr lang="da-DK"/>
              <a:t>02-07-2019</a:t>
            </a:r>
          </a:p>
        </p:txBody>
      </p:sp>
      <p:sp>
        <p:nvSpPr>
          <p:cNvPr id="8" name="Footer Placeholder 7" hidden="1"/>
          <p:cNvSpPr>
            <a:spLocks noGrp="1"/>
          </p:cNvSpPr>
          <p:nvPr>
            <p:ph type="ftr" sz="quarter" idx="14"/>
          </p:nvPr>
        </p:nvSpPr>
        <p:spPr/>
        <p:txBody>
          <a:bodyPr/>
          <a:lstStyle/>
          <a:p>
            <a:r>
              <a:rPr lang="da-DK"/>
              <a:t>Tiltrædelsesforelæsning ved Maja O'Connor</a:t>
            </a:r>
            <a:endParaRPr lang="da-DK" dirty="0"/>
          </a:p>
        </p:txBody>
      </p:sp>
      <p:sp>
        <p:nvSpPr>
          <p:cNvPr id="11" name="Text Placeholder 61"/>
          <p:cNvSpPr>
            <a:spLocks noGrp="1"/>
          </p:cNvSpPr>
          <p:nvPr>
            <p:ph type="body" sz="quarter" idx="16" hasCustomPrompt="1"/>
          </p:nvPr>
        </p:nvSpPr>
        <p:spPr>
          <a:xfrm>
            <a:off x="1845941" y="1412776"/>
            <a:ext cx="8496944" cy="3744416"/>
          </a:xfrm>
        </p:spPr>
        <p:txBody>
          <a:bodyPr/>
          <a:lstStyle>
            <a:lvl1pPr marL="431870" indent="-431870" algn="ctr">
              <a:lnSpc>
                <a:spcPct val="107000"/>
              </a:lnSpc>
              <a:buSzPct val="250000"/>
              <a:buFontTx/>
              <a:buBlip>
                <a:blip r:embed="rId2"/>
              </a:buBlip>
              <a:defRPr sz="2799">
                <a:latin typeface="Georgia" panose="02040502050405020303" pitchFamily="18" charset="0"/>
              </a:defRPr>
            </a:lvl1pPr>
            <a:lvl2pPr marL="215935" indent="-215935" algn="ctr">
              <a:lnSpc>
                <a:spcPct val="99000"/>
              </a:lnSpc>
              <a:buFont typeface="Arial" panose="020B0604020202020204" pitchFamily="34" charset="0"/>
              <a:buChar char="-"/>
              <a:defRPr sz="1999" cap="all" baseline="0">
                <a:latin typeface="Georgia" panose="02040502050405020303" pitchFamily="18" charset="0"/>
              </a:defRPr>
            </a:lvl2pPr>
            <a:lvl3pPr algn="ctr">
              <a:buFontTx/>
              <a:buNone/>
              <a:defRPr/>
            </a:lvl3pPr>
          </a:lstStyle>
          <a:p>
            <a:pPr lvl="0"/>
            <a:r>
              <a:rPr lang="da-DK" dirty="0"/>
              <a:t>Click to add Quote text, for next level ENTER and TAB</a:t>
            </a:r>
            <a:endParaRPr lang="da-DK"/>
          </a:p>
          <a:p>
            <a:pPr lvl="1"/>
            <a:r>
              <a:rPr lang="da-DK" dirty="0"/>
              <a:t>Second level</a:t>
            </a:r>
            <a:endParaRPr lang="da-DK"/>
          </a:p>
          <a:p>
            <a:pPr lvl="2"/>
            <a:endParaRPr lang="da-DK" dirty="0"/>
          </a:p>
        </p:txBody>
      </p:sp>
    </p:spTree>
    <p:extLst>
      <p:ext uri="{BB962C8B-B14F-4D97-AF65-F5344CB8AC3E}">
        <p14:creationId xmlns:p14="http://schemas.microsoft.com/office/powerpoint/2010/main" val="23557748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1" y="2"/>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dirty="0"/>
              <a:t>Click to edit Master title style</a:t>
            </a:r>
            <a:endParaRPr lang="da-DK"/>
          </a:p>
        </p:txBody>
      </p:sp>
      <p:sp>
        <p:nvSpPr>
          <p:cNvPr id="11" name="Slide Number Placeholder 10"/>
          <p:cNvSpPr>
            <a:spLocks noGrp="1"/>
          </p:cNvSpPr>
          <p:nvPr>
            <p:ph type="sldNum" sz="quarter" idx="15"/>
          </p:nvPr>
        </p:nvSpPr>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2664F6D9-120C-4F6A-B495-A29E36B1A66E}" type="datetime3">
              <a:rPr lang="en-US" smtClean="0"/>
              <a:t>11 April 2024</a:t>
            </a:fld>
            <a:r>
              <a:rPr lang="da-DK"/>
              <a:t>02-07-2019</a:t>
            </a:r>
          </a:p>
        </p:txBody>
      </p:sp>
      <p:sp>
        <p:nvSpPr>
          <p:cNvPr id="10" name="Footer Placeholder 9" hidden="1"/>
          <p:cNvSpPr>
            <a:spLocks noGrp="1"/>
          </p:cNvSpPr>
          <p:nvPr>
            <p:ph type="ftr" sz="quarter" idx="14"/>
          </p:nvPr>
        </p:nvSpPr>
        <p:spPr/>
        <p:txBody>
          <a:bodyPr/>
          <a:lstStyle/>
          <a:p>
            <a:r>
              <a:rPr lang="da-DK"/>
              <a:t>Tiltrædelsesforelæsning ved Maja O'Connor</a:t>
            </a:r>
            <a:endParaRPr lang="da-DK" dirty="0"/>
          </a:p>
        </p:txBody>
      </p:sp>
      <p:sp>
        <p:nvSpPr>
          <p:cNvPr id="12" name="Text Placeholder 2"/>
          <p:cNvSpPr>
            <a:spLocks noGrp="1"/>
          </p:cNvSpPr>
          <p:nvPr>
            <p:ph type="body" sz="quarter" idx="11" hasCustomPrompt="1"/>
          </p:nvPr>
        </p:nvSpPr>
        <p:spPr>
          <a:xfrm>
            <a:off x="2998068" y="1853461"/>
            <a:ext cx="6264696" cy="2725288"/>
          </a:xfrm>
        </p:spPr>
        <p:txBody>
          <a:bodyPr/>
          <a:lstStyle>
            <a:lvl1pPr marL="431870" indent="-431870" algn="ctr">
              <a:lnSpc>
                <a:spcPct val="107000"/>
              </a:lnSpc>
              <a:buSzPct val="250000"/>
              <a:buFontTx/>
              <a:buBlip>
                <a:blip r:embed="rId2"/>
              </a:buBlip>
              <a:defRPr sz="2799">
                <a:latin typeface="Georgia" panose="02040502050405020303" pitchFamily="18" charset="0"/>
              </a:defRPr>
            </a:lvl1pPr>
            <a:lvl2pPr marL="215935" indent="-215935" algn="ctr">
              <a:lnSpc>
                <a:spcPct val="99000"/>
              </a:lnSpc>
              <a:buFont typeface="Arial" panose="020B0604020202020204" pitchFamily="34" charset="0"/>
              <a:buChar char="-"/>
              <a:defRPr sz="1999" cap="all" baseline="0">
                <a:latin typeface="Georgia" panose="02040502050405020303" pitchFamily="18" charset="0"/>
              </a:defRPr>
            </a:lvl2pPr>
            <a:lvl3pPr marL="575827" indent="0">
              <a:buNone/>
              <a:defRPr/>
            </a:lvl3pPr>
          </a:lstStyle>
          <a:p>
            <a:pPr lvl="0"/>
            <a:r>
              <a:rPr lang="da-DK" dirty="0"/>
              <a:t>Click to add Quote text, for next level ENTER and TAB</a:t>
            </a:r>
            <a:endParaRPr lang="da-DK"/>
          </a:p>
          <a:p>
            <a:pPr lvl="1"/>
            <a:r>
              <a:rPr lang="da-DK" dirty="0"/>
              <a:t>Second level</a:t>
            </a:r>
            <a:endParaRPr lang="da-DK"/>
          </a:p>
        </p:txBody>
      </p:sp>
    </p:spTree>
    <p:extLst>
      <p:ext uri="{BB962C8B-B14F-4D97-AF65-F5344CB8AC3E}">
        <p14:creationId xmlns:p14="http://schemas.microsoft.com/office/powerpoint/2010/main" val="367790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p:nvPr>
        </p:nvSpPr>
        <p:spPr>
          <a:xfrm>
            <a:off x="985838" y="1484784"/>
            <a:ext cx="4975225" cy="971980"/>
          </a:xfrm>
        </p:spPr>
        <p:txBody>
          <a:bodyPr anchor="b" anchorCtr="0"/>
          <a:lstStyle>
            <a:lvl1pPr>
              <a:lnSpc>
                <a:spcPct val="95000"/>
              </a:lnSpc>
              <a:defRPr sz="3000">
                <a:latin typeface="+mn-lt"/>
              </a:defRPr>
            </a:lvl1pPr>
          </a:lstStyle>
          <a:p>
            <a:r>
              <a:rPr lang="da-DK" dirty="0"/>
              <a:t>Click to edit Master title style</a:t>
            </a:r>
            <a:endParaRPr lang="da-DK"/>
          </a:p>
        </p:txBody>
      </p:sp>
      <p:sp>
        <p:nvSpPr>
          <p:cNvPr id="10" name="Text Placeholder 2"/>
          <p:cNvSpPr>
            <a:spLocks noGrp="1"/>
          </p:cNvSpPr>
          <p:nvPr>
            <p:ph type="body" sz="quarter" idx="14"/>
          </p:nvPr>
        </p:nvSpPr>
        <p:spPr>
          <a:xfrm>
            <a:off x="985838" y="3010711"/>
            <a:ext cx="4975225" cy="1858449"/>
          </a:xfrm>
        </p:spPr>
        <p:txBody>
          <a:bodyPr/>
          <a:lstStyle>
            <a:lvl1pPr marL="0" indent="0">
              <a:buFont typeface="Calibri" panose="020F0502020204030204" pitchFamily="34" charset="0"/>
              <a:buChar char="​"/>
              <a:defRPr/>
            </a:lvl1pPr>
            <a:lvl5pPr>
              <a:defRPr/>
            </a:lvl5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r>
              <a:rPr lang="da-DK" dirty="0"/>
              <a:t>6</a:t>
            </a:r>
            <a:endParaRPr lang="da-DK"/>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a:p>
        </p:txBody>
      </p:sp>
      <p:sp>
        <p:nvSpPr>
          <p:cNvPr id="8" name="Slide Number Placeholder 7"/>
          <p:cNvSpPr>
            <a:spLocks noGrp="1"/>
          </p:cNvSpPr>
          <p:nvPr>
            <p:ph type="sldNum" sz="quarter" idx="17"/>
          </p:nvPr>
        </p:nvSpPr>
        <p:spPr>
          <a:xfrm>
            <a:off x="11808000" y="6580800"/>
            <a:ext cx="252000" cy="135422"/>
          </a:xfrm>
          <a:prstGeom prst="rect">
            <a:avLst/>
          </a:prstGeo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a:xfrm>
            <a:off x="0" y="7020000"/>
            <a:ext cx="0" cy="0"/>
          </a:xfrm>
          <a:prstGeom prst="rect">
            <a:avLst/>
          </a:prstGeom>
        </p:spPr>
        <p:txBody>
          <a:bodyPr/>
          <a:lstStyle/>
          <a:p>
            <a:fld id="{05ACC274-8459-4DE3-AD74-6AD4CE4B6887}" type="datetime3">
              <a:rPr lang="en-US" smtClean="0"/>
              <a:t>11 April 2024</a:t>
            </a:fld>
            <a:r>
              <a:rPr lang="da-DK"/>
              <a:t>02-07-2019</a:t>
            </a:r>
          </a:p>
        </p:txBody>
      </p:sp>
      <p:sp>
        <p:nvSpPr>
          <p:cNvPr id="6" name="Footer Placeholder 5" hidden="1"/>
          <p:cNvSpPr>
            <a:spLocks noGrp="1"/>
          </p:cNvSpPr>
          <p:nvPr>
            <p:ph type="ftr" sz="quarter" idx="16"/>
          </p:nvPr>
        </p:nvSpPr>
        <p:spPr>
          <a:xfrm>
            <a:off x="0" y="7020000"/>
            <a:ext cx="0" cy="0"/>
          </a:xfrm>
          <a:prstGeom prst="rect">
            <a:avLst/>
          </a:prstGeom>
        </p:spPr>
        <p:txBody>
          <a:bodyPr/>
          <a:lstStyle/>
          <a:p>
            <a:r>
              <a:rPr lang="da-DK"/>
              <a:t>Tiltrædelsesforelæsning ved Maja O'Connor</a:t>
            </a:r>
            <a:endParaRPr lang="da-DK" dirty="0"/>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0" userDrawn="1">
          <p15:clr>
            <a:srgbClr val="A4A3A4"/>
          </p15:clr>
        </p15:guide>
        <p15:guide id="2" pos="3755" userDrawn="1">
          <p15:clr>
            <a:srgbClr val="A4A3A4"/>
          </p15:clr>
        </p15:guide>
        <p15:guide id="3" orient="horz" pos="3069" userDrawn="1">
          <p15:clr>
            <a:srgbClr val="A4A3A4"/>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8" name="Slide Number Placeholder 7"/>
          <p:cNvSpPr>
            <a:spLocks noGrp="1"/>
          </p:cNvSpPr>
          <p:nvPr>
            <p:ph type="sldNum" sz="quarter" idx="15"/>
          </p:nvPr>
        </p:nvSpPr>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AD7A259-1672-4A02-A637-DB40D8A342E5}" type="datetime3">
              <a:rPr lang="en-US" smtClean="0"/>
              <a:t>11 April 2024</a:t>
            </a:fld>
            <a:r>
              <a:rPr lang="da-DK"/>
              <a:t>02-07-2019</a:t>
            </a:r>
          </a:p>
        </p:txBody>
      </p:sp>
      <p:sp>
        <p:nvSpPr>
          <p:cNvPr id="7" name="Footer Placeholder 6" hidden="1"/>
          <p:cNvSpPr>
            <a:spLocks noGrp="1"/>
          </p:cNvSpPr>
          <p:nvPr>
            <p:ph type="ftr" sz="quarter" idx="14"/>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349625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Click to edit Master title style</a:t>
            </a:r>
            <a:endParaRPr lang="da-DK"/>
          </a:p>
        </p:txBody>
      </p:sp>
      <p:sp>
        <p:nvSpPr>
          <p:cNvPr id="6" name="TextBox 5"/>
          <p:cNvSpPr txBox="1"/>
          <p:nvPr userDrawn="1"/>
        </p:nvSpPr>
        <p:spPr>
          <a:xfrm>
            <a:off x="-2160354" y="1022478"/>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8" dirty="0"/>
          </a:p>
        </p:txBody>
      </p:sp>
      <p:sp>
        <p:nvSpPr>
          <p:cNvPr id="9" name="Slide Number Placeholder 8"/>
          <p:cNvSpPr>
            <a:spLocks noGrp="1"/>
          </p:cNvSpPr>
          <p:nvPr>
            <p:ph type="sldNum" sz="quarter" idx="12"/>
          </p:nvPr>
        </p:nvSpPr>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5984E2F5-A0E2-4431-B7AB-3310E5B7A36C}" type="datetime3">
              <a:rPr lang="en-US" smtClean="0"/>
              <a:t>11 April 2024</a:t>
            </a:fld>
            <a:r>
              <a:rPr lang="da-DK"/>
              <a:t>02-07-2019</a:t>
            </a:r>
          </a:p>
        </p:txBody>
      </p:sp>
      <p:sp>
        <p:nvSpPr>
          <p:cNvPr id="8" name="Footer Placeholder 7" hidden="1"/>
          <p:cNvSpPr>
            <a:spLocks noGrp="1"/>
          </p:cNvSpPr>
          <p:nvPr>
            <p:ph type="ftr" sz="quarter" idx="11"/>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28476326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8" name="Slide Number Placeholder 7" hidden="1"/>
          <p:cNvSpPr>
            <a:spLocks noGrp="1"/>
          </p:cNvSpPr>
          <p:nvPr>
            <p:ph type="sldNum" sz="quarter" idx="12"/>
          </p:nvPr>
        </p:nvSpPr>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0"/>
          </p:nvPr>
        </p:nvSpPr>
        <p:spPr/>
        <p:txBody>
          <a:bodyPr/>
          <a:lstStyle/>
          <a:p>
            <a:fld id="{9C57FE97-0148-4F7E-9CE4-931F06D67322}" type="datetime3">
              <a:rPr lang="en-US" smtClean="0"/>
              <a:t>11 April 2024</a:t>
            </a:fld>
            <a:r>
              <a:rPr lang="da-DK"/>
              <a:t>02-07-2019</a:t>
            </a:r>
          </a:p>
        </p:txBody>
      </p:sp>
      <p:sp>
        <p:nvSpPr>
          <p:cNvPr id="7" name="Footer Placeholder 6" hidden="1"/>
          <p:cNvSpPr>
            <a:spLocks noGrp="1"/>
          </p:cNvSpPr>
          <p:nvPr>
            <p:ph type="ftr" sz="quarter" idx="11"/>
          </p:nvPr>
        </p:nvSpPr>
        <p:spPr/>
        <p:txBody>
          <a:bodyPr/>
          <a:lstStyle/>
          <a:p>
            <a:r>
              <a:rPr lang="da-DK"/>
              <a:t>Tiltrædelsesforelæsning ved Maja O'Connor</a:t>
            </a:r>
            <a:endParaRPr lang="da-DK" dirty="0"/>
          </a:p>
        </p:txBody>
      </p:sp>
    </p:spTree>
    <p:extLst>
      <p:ext uri="{BB962C8B-B14F-4D97-AF65-F5344CB8AC3E}">
        <p14:creationId xmlns:p14="http://schemas.microsoft.com/office/powerpoint/2010/main" val="21419309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p:txBody>
      </p:sp>
      <p:pic>
        <p:nvPicPr>
          <p:cNvPr id="4" name="Logo BS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5603" y="2229266"/>
            <a:ext cx="2397621" cy="2399468"/>
          </a:xfrm>
          <a:prstGeom prst="rect">
            <a:avLst/>
          </a:prstGeom>
        </p:spPr>
      </p:pic>
      <p:sp>
        <p:nvSpPr>
          <p:cNvPr id="2" name="Date Placeholder 1" hidden="1"/>
          <p:cNvSpPr>
            <a:spLocks noGrp="1"/>
          </p:cNvSpPr>
          <p:nvPr>
            <p:ph type="dt" sz="half" idx="10"/>
          </p:nvPr>
        </p:nvSpPr>
        <p:spPr/>
        <p:txBody>
          <a:bodyPr/>
          <a:lstStyle/>
          <a:p>
            <a:fld id="{190578F8-DB14-4EB5-B557-66642AC3981A}" type="datetime3">
              <a:rPr lang="en-US" smtClean="0"/>
              <a:t>11 April 2024</a:t>
            </a:fld>
            <a:r>
              <a:rPr lang="da-DK"/>
              <a:t>02-07-2019</a:t>
            </a:r>
          </a:p>
        </p:txBody>
      </p:sp>
      <p:sp>
        <p:nvSpPr>
          <p:cNvPr id="3" name="Footer Placeholder 2" hidden="1"/>
          <p:cNvSpPr>
            <a:spLocks noGrp="1"/>
          </p:cNvSpPr>
          <p:nvPr>
            <p:ph type="ftr" sz="quarter" idx="11"/>
          </p:nvPr>
        </p:nvSpPr>
        <p:spPr/>
        <p:txBody>
          <a:bodyPr/>
          <a:lstStyle/>
          <a:p>
            <a:r>
              <a:rPr lang="da-DK"/>
              <a:t>Tiltrædelsesforelæsning ved Maja O'Connor</a:t>
            </a:r>
            <a:endParaRPr lang="da-DK" dirty="0"/>
          </a:p>
        </p:txBody>
      </p:sp>
      <p:sp>
        <p:nvSpPr>
          <p:cNvPr id="5" name="Slide Number Placeholder 4" hidden="1"/>
          <p:cNvSpPr>
            <a:spLocks noGrp="1"/>
          </p:cNvSpPr>
          <p:nvPr>
            <p:ph type="sldNum" sz="quarter" idx="12"/>
          </p:nvPr>
        </p:nvSpPr>
        <p:spPr>
          <a:xfrm>
            <a:off x="0" y="7020001"/>
            <a:ext cx="0" cy="73385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23556449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End slide BSS">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p:txBody>
      </p:sp>
      <p:pic>
        <p:nvPicPr>
          <p:cNvPr id="7" name="Logo BS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1" y="2520002"/>
            <a:ext cx="1650375" cy="1650375"/>
          </a:xfrm>
          <a:prstGeom prst="rect">
            <a:avLst/>
          </a:prstGeom>
        </p:spPr>
      </p:pic>
      <p:sp>
        <p:nvSpPr>
          <p:cNvPr id="6" name="OFF_logo2Computed"/>
          <p:cNvSpPr txBox="1">
            <a:spLocks noChangeArrowheads="1"/>
          </p:cNvSpPr>
          <p:nvPr userDrawn="1"/>
        </p:nvSpPr>
        <p:spPr bwMode="auto">
          <a:xfrm>
            <a:off x="4392000" y="2520000"/>
            <a:ext cx="7480913" cy="1585878"/>
          </a:xfrm>
          <a:prstGeom prst="rect">
            <a:avLst/>
          </a:prstGeom>
          <a:noFill/>
          <a:ln w="1778" algn="ctr">
            <a:noFill/>
            <a:miter lim="800000"/>
            <a:headEnd/>
            <a:tailEnd/>
          </a:ln>
          <a:effectLst/>
        </p:spPr>
        <p:txBody>
          <a:bodyPr wrap="square" lIns="0" tIns="493072" rIns="0" bIns="0">
            <a:spAutoFit/>
          </a:bodyPr>
          <a:lstStyle/>
          <a:p>
            <a:pPr>
              <a:lnSpc>
                <a:spcPct val="105000"/>
              </a:lnSpc>
              <a:defRPr/>
            </a:pPr>
            <a:r>
              <a:rPr lang="da-DK" sz="2299" b="0" cap="all" spc="200" baseline="0" dirty="0">
                <a:solidFill>
                  <a:schemeClr val="bg1"/>
                </a:solidFill>
                <a:latin typeface="AU Passata" panose="020B0503030502030804" pitchFamily="34" charset="0"/>
              </a:rPr>
              <a:t>
Aarhus Universitet</a:t>
            </a:r>
          </a:p>
        </p:txBody>
      </p:sp>
      <p:sp>
        <p:nvSpPr>
          <p:cNvPr id="10" name="OFF_logo1Computed"/>
          <p:cNvSpPr txBox="1">
            <a:spLocks noChangeArrowheads="1"/>
          </p:cNvSpPr>
          <p:nvPr userDrawn="1"/>
        </p:nvSpPr>
        <p:spPr bwMode="auto">
          <a:xfrm>
            <a:off x="4392000" y="2520000"/>
            <a:ext cx="7480913" cy="1220562"/>
          </a:xfrm>
          <a:prstGeom prst="rect">
            <a:avLst/>
          </a:prstGeom>
          <a:noFill/>
          <a:ln w="1778" algn="ctr">
            <a:noFill/>
            <a:miter lim="800000"/>
            <a:headEnd/>
            <a:tailEnd/>
          </a:ln>
          <a:effectLst/>
        </p:spPr>
        <p:txBody>
          <a:bodyPr wrap="square" lIns="0" tIns="122368" rIns="0" bIns="0">
            <a:spAutoFit/>
          </a:bodyPr>
          <a:lstStyle/>
          <a:p>
            <a:pPr>
              <a:lnSpc>
                <a:spcPct val="105000"/>
              </a:lnSpc>
              <a:defRPr/>
            </a:pPr>
            <a:r>
              <a:rPr lang="da-DK" sz="2299" b="1" cap="all" spc="200" baseline="0" dirty="0">
                <a:solidFill>
                  <a:schemeClr val="bg1"/>
                </a:solidFill>
                <a:latin typeface="AU Passata" panose="020B0503030502030804" pitchFamily="34" charset="0"/>
              </a:rPr>
              <a:t>
School of Business and Social Sciences</a:t>
            </a:r>
          </a:p>
        </p:txBody>
      </p:sp>
      <p:sp>
        <p:nvSpPr>
          <p:cNvPr id="9" name="Date Placeholder 1" hidden="1"/>
          <p:cNvSpPr>
            <a:spLocks noGrp="1"/>
          </p:cNvSpPr>
          <p:nvPr>
            <p:ph type="dt" sz="half" idx="10"/>
          </p:nvPr>
        </p:nvSpPr>
        <p:spPr>
          <a:xfrm>
            <a:off x="0" y="7020000"/>
            <a:ext cx="0" cy="0"/>
          </a:xfrm>
        </p:spPr>
        <p:txBody>
          <a:bodyPr/>
          <a:lstStyle/>
          <a:p>
            <a:fld id="{A5F862C1-91C2-45B9-989F-B5F9E7DF3142}" type="datetime3">
              <a:rPr lang="en-US" smtClean="0"/>
              <a:t>11 April 2024</a:t>
            </a:fld>
            <a:r>
              <a:rPr lang="da-DK"/>
              <a:t>02-07-2019</a:t>
            </a:r>
          </a:p>
        </p:txBody>
      </p:sp>
      <p:sp>
        <p:nvSpPr>
          <p:cNvPr id="11" name="Footer Placeholder 2" hidden="1"/>
          <p:cNvSpPr>
            <a:spLocks noGrp="1"/>
          </p:cNvSpPr>
          <p:nvPr>
            <p:ph type="ftr" sz="quarter" idx="11"/>
          </p:nvPr>
        </p:nvSpPr>
        <p:spPr>
          <a:xfrm>
            <a:off x="0" y="7020000"/>
            <a:ext cx="0" cy="0"/>
          </a:xfrm>
        </p:spPr>
        <p:txBody>
          <a:bodyPr/>
          <a:lstStyle/>
          <a:p>
            <a:r>
              <a:rPr lang="da-DK"/>
              <a:t>Tiltrædelsesforelæsning ved Maja O'Connor</a:t>
            </a:r>
            <a:endParaRPr lang="da-DK" dirty="0"/>
          </a:p>
        </p:txBody>
      </p:sp>
      <p:sp>
        <p:nvSpPr>
          <p:cNvPr id="12" name="Slide Number Placeholder 4" hidden="1"/>
          <p:cNvSpPr>
            <a:spLocks noGrp="1"/>
          </p:cNvSpPr>
          <p:nvPr>
            <p:ph type="sldNum" sz="quarter" idx="12"/>
          </p:nvPr>
        </p:nvSpPr>
        <p:spPr>
          <a:xfrm>
            <a:off x="0" y="7020001"/>
            <a:ext cx="0" cy="73385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3717404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3604" y="1122363"/>
            <a:ext cx="9141619" cy="3025308"/>
          </a:xfrm>
        </p:spPr>
        <p:txBody>
          <a:bodyPr anchor="b">
            <a:normAutofit/>
          </a:bodyPr>
          <a:lstStyle>
            <a:lvl1pPr algn="ctr">
              <a:defRPr sz="6596"/>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3604" y="4386732"/>
            <a:ext cx="9141619" cy="1135529"/>
          </a:xfrm>
        </p:spPr>
        <p:txBody>
          <a:bodyPr>
            <a:normAutofit/>
          </a:bodyPr>
          <a:lstStyle>
            <a:lvl1pPr marL="0" indent="0" algn="ctr">
              <a:lnSpc>
                <a:spcPct val="120000"/>
              </a:lnSpc>
              <a:buNone/>
              <a:defRPr sz="1798" b="1" cap="all" spc="300" baseline="0"/>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3A94E17F-E7F1-40D8-86D7-FDA80BCC7CD2}" type="datetime3">
              <a:rPr lang="en-US" smtClean="0"/>
              <a:t>11 April 2024</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r>
              <a:rPr lang="en-US"/>
              <a:t>Tiltrædelsesforelæsning ved Maja O'Connor</a:t>
            </a:r>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1245814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8000" y="6580800"/>
            <a:ext cx="252000" cy="135422"/>
          </a:xfrm>
          <a:prstGeom prst="rect">
            <a:avLst/>
          </a:prstGeo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a:xfrm>
            <a:off x="0" y="7020000"/>
            <a:ext cx="0" cy="0"/>
          </a:xfrm>
          <a:prstGeom prst="rect">
            <a:avLst/>
          </a:prstGeom>
        </p:spPr>
        <p:txBody>
          <a:bodyPr/>
          <a:lstStyle/>
          <a:p>
            <a:fld id="{7A3442E1-5FDF-412F-9F76-099AF06561E2}" type="datetime3">
              <a:rPr lang="en-US" smtClean="0"/>
              <a:t>11 April 2024</a:t>
            </a:fld>
            <a:r>
              <a:rPr lang="da-DK"/>
              <a:t>02-07-2019</a:t>
            </a:r>
          </a:p>
        </p:txBody>
      </p:sp>
      <p:sp>
        <p:nvSpPr>
          <p:cNvPr id="7" name="Footer Placeholder 6" hidden="1"/>
          <p:cNvSpPr>
            <a:spLocks noGrp="1"/>
          </p:cNvSpPr>
          <p:nvPr>
            <p:ph type="ftr" sz="quarter" idx="13"/>
          </p:nvPr>
        </p:nvSpPr>
        <p:spPr>
          <a:xfrm>
            <a:off x="0" y="7020000"/>
            <a:ext cx="0" cy="0"/>
          </a:xfrm>
          <a:prstGeom prst="rect">
            <a:avLst/>
          </a:prstGeom>
        </p:spPr>
        <p:txBody>
          <a:bodyPr/>
          <a:lstStyle/>
          <a:p>
            <a:r>
              <a:rPr lang="da-DK"/>
              <a:t>Tiltrædelsesforelæsning ved Maja O'Connor</a:t>
            </a:r>
            <a:endParaRPr lang="da-DK" dirty="0"/>
          </a:p>
        </p:txBody>
      </p:sp>
    </p:spTree>
    <p:extLst>
      <p:ext uri="{BB962C8B-B14F-4D97-AF65-F5344CB8AC3E}">
        <p14:creationId xmlns:p14="http://schemas.microsoft.com/office/powerpoint/2010/main" val="307761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9" name="Slide Number Placeholder 8"/>
          <p:cNvSpPr>
            <a:spLocks noGrp="1"/>
          </p:cNvSpPr>
          <p:nvPr>
            <p:ph type="sldNum" sz="quarter" idx="15"/>
          </p:nvPr>
        </p:nvSpPr>
        <p:spPr>
          <a:xfrm>
            <a:off x="11808000" y="6580800"/>
            <a:ext cx="252000" cy="135422"/>
          </a:xfrm>
          <a:prstGeom prst="rect">
            <a:avLst/>
          </a:prstGeo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3"/>
          </p:nvPr>
        </p:nvSpPr>
        <p:spPr>
          <a:xfrm>
            <a:off x="0" y="7020000"/>
            <a:ext cx="0" cy="0"/>
          </a:xfrm>
          <a:prstGeom prst="rect">
            <a:avLst/>
          </a:prstGeom>
        </p:spPr>
        <p:txBody>
          <a:bodyPr/>
          <a:lstStyle/>
          <a:p>
            <a:fld id="{BABEC58A-B1A9-4166-8036-B4E1A6D44C05}" type="datetime3">
              <a:rPr lang="en-US" smtClean="0"/>
              <a:t>11 April 2024</a:t>
            </a:fld>
            <a:r>
              <a:rPr lang="da-DK"/>
              <a:t>02-07-2019</a:t>
            </a:r>
          </a:p>
        </p:txBody>
      </p:sp>
      <p:sp>
        <p:nvSpPr>
          <p:cNvPr id="8" name="Footer Placeholder 7" hidden="1"/>
          <p:cNvSpPr>
            <a:spLocks noGrp="1"/>
          </p:cNvSpPr>
          <p:nvPr>
            <p:ph type="ftr" sz="quarter" idx="14"/>
          </p:nvPr>
        </p:nvSpPr>
        <p:spPr>
          <a:xfrm>
            <a:off x="0" y="7020000"/>
            <a:ext cx="0" cy="0"/>
          </a:xfrm>
          <a:prstGeom prst="rect">
            <a:avLst/>
          </a:prstGeom>
        </p:spPr>
        <p:txBody>
          <a:bodyPr/>
          <a:lstStyle/>
          <a:p>
            <a:r>
              <a:rPr lang="da-DK"/>
              <a:t>Tiltrædelsesforelæsning ved Maja O'Connor</a:t>
            </a:r>
            <a:endParaRPr lang="da-DK" dirty="0"/>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4" userDrawn="1">
          <p15:clr>
            <a:srgbClr val="A4A3A4"/>
          </p15:clr>
        </p15:guide>
        <p15:guide id="2" pos="3754"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image" Target="../media/image1.emf"/><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image" Target="../media/image2.emf"/><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image" Target="../media/image1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theme" Target="../theme/theme4.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2.emf"/><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image" Target="../media/image12.emf"/><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dirty="0"/>
              <a:t>Click to edit Master title style</a:t>
            </a: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dirty="0"/>
              <a:t>Click to edit Master text styles</a:t>
            </a:r>
            <a:endParaRPr lang="da-DK"/>
          </a:p>
          <a:p>
            <a:pPr lvl="1"/>
            <a:r>
              <a:rPr lang="da-DK" noProof="0" dirty="0"/>
              <a:t>Second level</a:t>
            </a:r>
            <a:endParaRPr lang="da-DK"/>
          </a:p>
          <a:p>
            <a:pPr lvl="2"/>
            <a:r>
              <a:rPr lang="da-DK" noProof="0" dirty="0"/>
              <a:t>Third level</a:t>
            </a:r>
            <a:endParaRPr lang="da-DK"/>
          </a:p>
          <a:p>
            <a:pPr lvl="3"/>
            <a:r>
              <a:rPr lang="da-DK" noProof="0" dirty="0"/>
              <a:t>Fourth level</a:t>
            </a:r>
            <a:endParaRPr lang="da-DK"/>
          </a:p>
          <a:p>
            <a:pPr lvl="4"/>
            <a:r>
              <a:rPr lang="da-DK" noProof="0" dirty="0"/>
              <a:t>Fifth level</a:t>
            </a:r>
            <a:endParaRPr lang="da-DK"/>
          </a:p>
          <a:p>
            <a:pPr lvl="5"/>
            <a:r>
              <a:rPr lang="da-DK" noProof="0" dirty="0"/>
              <a:t>6 level</a:t>
            </a:r>
            <a:endParaRPr lang="da-DK"/>
          </a:p>
          <a:p>
            <a:pPr lvl="6"/>
            <a:r>
              <a:rPr lang="da-DK" noProof="0" dirty="0"/>
              <a:t>7 level</a:t>
            </a:r>
            <a:endParaRPr lang="da-DK"/>
          </a:p>
          <a:p>
            <a:pPr lvl="7"/>
            <a:r>
              <a:rPr lang="da-DK" noProof="0" dirty="0"/>
              <a:t>8 level</a:t>
            </a:r>
            <a:endParaRPr lang="da-DK"/>
          </a:p>
          <a:p>
            <a:pPr lvl="8"/>
            <a:r>
              <a:rPr lang="da-DK" noProof="0" dirty="0"/>
              <a:t>9 level</a:t>
            </a:r>
            <a:endParaRPr lang="da-DK"/>
          </a:p>
        </p:txBody>
      </p:sp>
      <p:pic>
        <p:nvPicPr>
          <p:cNvPr id="1286907860" name="SecondaryLogo_sort"/>
          <p:cNvPicPr>
            <a:picLocks noChangeAspect="1"/>
          </p:cNvPicPr>
          <p:nvPr/>
        </p:nvPicPr>
        <p:blipFill>
          <a:blip r:embed="rId25"/>
          <a:stretch>
            <a:fillRect/>
          </a:stretch>
        </p:blipFill>
        <p:spPr>
          <a:xfrm>
            <a:off x="10206000" y="5997600"/>
            <a:ext cx="1740091" cy="558000"/>
          </a:xfrm>
          <a:prstGeom prst="rect">
            <a:avLst/>
          </a:prstGeom>
        </p:spPr>
      </p:pic>
      <p:sp>
        <p:nvSpPr>
          <p:cNvPr id="23" name="Black Rectangle"/>
          <p:cNvSpPr/>
          <p:nvPr userDrawn="1"/>
        </p:nvSpPr>
        <p:spPr>
          <a:xfrm>
            <a:off x="989440" y="1663088"/>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tx1"/>
              </a:solidFill>
              <a:latin typeface="+mn-lt"/>
            </a:endParaRPr>
          </a:p>
        </p:txBody>
      </p:sp>
      <p:sp>
        <p:nvSpPr>
          <p:cNvPr id="25" name="OFF_logo2Computed"/>
          <p:cNvSpPr txBox="1">
            <a:spLocks noChangeArrowheads="1"/>
          </p:cNvSpPr>
          <p:nvPr userDrawn="1"/>
        </p:nvSpPr>
        <p:spPr bwMode="auto">
          <a:xfrm>
            <a:off x="972000" y="5997600"/>
            <a:ext cx="2350045" cy="445030"/>
          </a:xfrm>
          <a:prstGeom prst="rect">
            <a:avLst/>
          </a:prstGeom>
          <a:noFill/>
          <a:ln w="1778" algn="ctr">
            <a:noFill/>
            <a:miter lim="800000"/>
            <a:headEnd/>
            <a:tailEnd/>
          </a:ln>
          <a:effectLst/>
        </p:spPr>
        <p:txBody>
          <a:bodyPr wrap="square" lIns="0" tIns="169200" rIns="0" bIns="0">
            <a:spAutoFit/>
          </a:bodyPr>
          <a:lstStyle/>
          <a:p>
            <a:pPr>
              <a:lnSpc>
                <a:spcPct val="100000"/>
              </a:lnSpc>
              <a:defRPr/>
            </a:pPr>
            <a:r>
              <a:rPr lang="da-DK" sz="900" cap="all" spc="40" baseline="0" dirty="0">
                <a:solidFill>
                  <a:schemeClr val="tx1"/>
                </a:solidFill>
                <a:latin typeface="+mn-lt"/>
              </a:rPr>
              <a:t>
Aarhus Universitet</a:t>
            </a:r>
          </a:p>
          <a:p>
            <a:pPr>
              <a:lnSpc>
                <a:spcPct val="100000"/>
              </a:lnSpc>
              <a:defRPr/>
            </a:pPr>
            <a:endParaRPr lang="da-DK" sz="900" cap="all" spc="40" baseline="0" dirty="0">
              <a:solidFill>
                <a:schemeClr val="tx1"/>
              </a:solidFill>
              <a:latin typeface="+mn-lt"/>
            </a:endParaRPr>
          </a:p>
        </p:txBody>
      </p:sp>
      <p:sp>
        <p:nvSpPr>
          <p:cNvPr id="26" name="OFF_logo1Computed"/>
          <p:cNvSpPr/>
          <p:nvPr userDrawn="1"/>
        </p:nvSpPr>
        <p:spPr bwMode="auto">
          <a:xfrm>
            <a:off x="971999" y="5997600"/>
            <a:ext cx="65" cy="313350"/>
          </a:xfrm>
          <a:prstGeom prst="rect">
            <a:avLst/>
          </a:prstGeom>
          <a:noFill/>
          <a:ln w="1778" cap="flat" cmpd="sng" algn="ctr">
            <a:noFill/>
            <a:prstDash val="solid"/>
            <a:round/>
            <a:headEnd type="none" w="med" len="med"/>
            <a:tailEnd type="none" w="med" len="med"/>
          </a:ln>
          <a:effectLst/>
        </p:spPr>
        <p:txBody>
          <a:bodyPr vert="horz" wrap="none" lIns="0" tIns="3600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r>
              <a:rPr kumimoji="0" lang="da-DK" sz="900" b="1" i="0" u="none" strike="noStrike" cap="all" normalizeH="0" baseline="0" noProof="1">
                <a:ln>
                  <a:noFill/>
                </a:ln>
                <a:solidFill>
                  <a:schemeClr val="tx1"/>
                </a:solidFill>
                <a:effectLst/>
                <a:latin typeface="AU Passata" pitchFamily="34" charset="0"/>
              </a:rPr>
              <a:t>
School of Business and Social Sciences</a:t>
            </a:r>
          </a:p>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endParaRPr kumimoji="0" lang="da-DK" sz="900" b="1" i="0" u="none" strike="noStrike" cap="all" normalizeH="0" baseline="0" noProof="1">
              <a:ln>
                <a:noFill/>
              </a:ln>
              <a:solidFill>
                <a:schemeClr val="tx1"/>
              </a:solidFill>
              <a:effectLst/>
              <a:latin typeface="AU Passata" pitchFamily="34" charset="0"/>
            </a:endParaRPr>
          </a:p>
        </p:txBody>
      </p:sp>
      <p:pic>
        <p:nvPicPr>
          <p:cNvPr id="15" name="Logo BSS"/>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5200" y="5997600"/>
            <a:ext cx="600736" cy="601200"/>
          </a:xfrm>
          <a:prstGeom prst="rect">
            <a:avLst/>
          </a:prstGeom>
        </p:spPr>
      </p:pic>
      <p:sp>
        <p:nvSpPr>
          <p:cNvPr id="4" name="Pladsholder til dato 3"/>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C7D85-E651-4BF6-A587-67FB74345D97}" type="datetime3">
              <a:rPr lang="en-US" smtClean="0"/>
              <a:t>11 April 2024</a:t>
            </a:fld>
            <a:endParaRPr lang="da-DK"/>
          </a:p>
        </p:txBody>
      </p:sp>
      <p:sp>
        <p:nvSpPr>
          <p:cNvPr id="6" name="Pladsholder til slidenummer 5"/>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209CFC-2AC9-4B07-BC73-B89EA6BAB969}" type="slidenum">
              <a:rPr lang="da-DK" smtClean="0"/>
              <a:t>‹nr.›</a:t>
            </a:fld>
            <a:endParaRPr lang="da-DK"/>
          </a:p>
        </p:txBody>
      </p:sp>
      <p:sp>
        <p:nvSpPr>
          <p:cNvPr id="7" name="Pladsholder til sidefod 6"/>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a:t>Tiltrædelsesforelæsning ved Maja O'Connor</a:t>
            </a:r>
          </a:p>
        </p:txBody>
      </p:sp>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9" r:id="rId18"/>
    <p:sldLayoutId id="2147483658" r:id="rId19"/>
    <p:sldLayoutId id="2147483692" r:id="rId20"/>
    <p:sldLayoutId id="2147483693" r:id="rId21"/>
    <p:sldLayoutId id="2147483694" r:id="rId22"/>
    <p:sldLayoutId id="2147483709" r:id="rId23"/>
  </p:sldLayoutIdLst>
  <p:hf hdr="0" dt="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79" userDrawn="1">
          <p15:clr>
            <a:srgbClr val="A4A3A4"/>
          </p15:clr>
        </p15:guide>
        <p15:guide id="7" orient="horz" pos="1234" userDrawn="1">
          <p15:clr>
            <a:srgbClr val="000000"/>
          </p15:clr>
        </p15:guide>
        <p15:guide id="8" pos="7059"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7982" y="365128"/>
            <a:ext cx="10512862"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7982" y="6356353"/>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761F4-1A52-41CA-A166-4DCDF48A3359}" type="datetime3">
              <a:rPr lang="en-US" smtClean="0"/>
              <a:t>11 April 2024</a:t>
            </a:fld>
            <a:endParaRPr lang="da-DK"/>
          </a:p>
        </p:txBody>
      </p:sp>
      <p:sp>
        <p:nvSpPr>
          <p:cNvPr id="5" name="Pladsholder til sidefod 4"/>
          <p:cNvSpPr>
            <a:spLocks noGrp="1"/>
          </p:cNvSpPr>
          <p:nvPr>
            <p:ph type="ftr" sz="quarter" idx="3"/>
          </p:nvPr>
        </p:nvSpPr>
        <p:spPr>
          <a:xfrm>
            <a:off x="4037549" y="6356353"/>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a:t>Tiltrædelsesforelæsning ved Maja O'Connor</a:t>
            </a:r>
          </a:p>
        </p:txBody>
      </p:sp>
      <p:sp>
        <p:nvSpPr>
          <p:cNvPr id="6" name="Pladsholder til slidenummer 5"/>
          <p:cNvSpPr>
            <a:spLocks noGrp="1"/>
          </p:cNvSpPr>
          <p:nvPr>
            <p:ph type="sldNum" sz="quarter" idx="4"/>
          </p:nvPr>
        </p:nvSpPr>
        <p:spPr>
          <a:xfrm>
            <a:off x="8608357" y="6356353"/>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12454-AC67-4D4D-BF42-C1C72DE0427C}" type="slidenum">
              <a:rPr lang="da-DK" smtClean="0"/>
              <a:t>‹nr.›</a:t>
            </a:fld>
            <a:endParaRPr lang="da-DK"/>
          </a:p>
        </p:txBody>
      </p:sp>
    </p:spTree>
    <p:extLst>
      <p:ext uri="{BB962C8B-B14F-4D97-AF65-F5344CB8AC3E}">
        <p14:creationId xmlns:p14="http://schemas.microsoft.com/office/powerpoint/2010/main" val="42237358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710" r:id="rId12"/>
    <p:sldLayoutId id="2147483712" r:id="rId13"/>
  </p:sldLayoutIdLst>
  <p:hf hd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da-DK"/>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dirty="0"/>
              <a:t>Click to edit Master title style</a:t>
            </a: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dirty="0"/>
              <a:t>Click to edit Master text styles</a:t>
            </a:r>
            <a:endParaRPr lang="da-DK"/>
          </a:p>
          <a:p>
            <a:pPr lvl="1"/>
            <a:r>
              <a:rPr lang="da-DK" noProof="0" dirty="0"/>
              <a:t>Second level</a:t>
            </a:r>
            <a:endParaRPr lang="da-DK"/>
          </a:p>
          <a:p>
            <a:pPr lvl="2"/>
            <a:r>
              <a:rPr lang="da-DK" noProof="0" dirty="0"/>
              <a:t>Third level</a:t>
            </a:r>
            <a:endParaRPr lang="da-DK"/>
          </a:p>
          <a:p>
            <a:pPr lvl="3"/>
            <a:r>
              <a:rPr lang="da-DK" noProof="0" dirty="0"/>
              <a:t>Fourth level</a:t>
            </a:r>
            <a:endParaRPr lang="da-DK"/>
          </a:p>
          <a:p>
            <a:pPr lvl="4"/>
            <a:r>
              <a:rPr lang="da-DK" noProof="0" dirty="0"/>
              <a:t>Fifth level</a:t>
            </a:r>
            <a:endParaRPr lang="da-DK"/>
          </a:p>
          <a:p>
            <a:pPr lvl="5"/>
            <a:r>
              <a:rPr lang="da-DK" noProof="0" dirty="0"/>
              <a:t>6 level</a:t>
            </a:r>
            <a:endParaRPr lang="da-DK"/>
          </a:p>
          <a:p>
            <a:pPr lvl="6"/>
            <a:r>
              <a:rPr lang="da-DK" noProof="0" dirty="0"/>
              <a:t>7 level</a:t>
            </a:r>
            <a:endParaRPr lang="da-DK"/>
          </a:p>
          <a:p>
            <a:pPr lvl="7"/>
            <a:r>
              <a:rPr lang="da-DK" noProof="0" dirty="0"/>
              <a:t>8 level</a:t>
            </a:r>
            <a:endParaRPr lang="da-DK"/>
          </a:p>
          <a:p>
            <a:pPr lvl="8"/>
            <a:r>
              <a:rPr lang="da-DK" noProof="0" dirty="0"/>
              <a:t>9 level</a:t>
            </a:r>
            <a:endParaRPr lang="da-DK"/>
          </a:p>
        </p:txBody>
      </p:sp>
      <p:pic>
        <p:nvPicPr>
          <p:cNvPr id="863913654" name="SecondaryLogo_sort"/>
          <p:cNvPicPr>
            <a:picLocks noChangeAspect="1"/>
          </p:cNvPicPr>
          <p:nvPr/>
        </p:nvPicPr>
        <p:blipFill>
          <a:blip r:embed="rId21"/>
          <a:stretch>
            <a:fillRect/>
          </a:stretch>
        </p:blipFill>
        <p:spPr>
          <a:xfrm>
            <a:off x="10206000" y="5997600"/>
            <a:ext cx="1740091" cy="558000"/>
          </a:xfrm>
          <a:prstGeom prst="rect">
            <a:avLst/>
          </a:prstGeom>
        </p:spPr>
      </p:pic>
      <p:sp>
        <p:nvSpPr>
          <p:cNvPr id="23" name="Black Rectangle"/>
          <p:cNvSpPr/>
          <p:nvPr userDrawn="1"/>
        </p:nvSpPr>
        <p:spPr>
          <a:xfrm>
            <a:off x="989440" y="1663088"/>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tx1"/>
              </a:solidFill>
              <a:latin typeface="+mn-lt"/>
            </a:endParaRPr>
          </a:p>
        </p:txBody>
      </p:sp>
      <p:sp>
        <p:nvSpPr>
          <p:cNvPr id="21"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tx1"/>
                </a:solidFill>
                <a:latin typeface="+mn-lt"/>
              </a:rPr>
              <a:t>Simon Andersen Nørredam</a:t>
            </a:r>
          </a:p>
        </p:txBody>
      </p:sp>
      <p:sp>
        <p:nvSpPr>
          <p:cNvPr id="27"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tx1"/>
                </a:solidFill>
                <a:latin typeface="+mn-lt"/>
              </a:rPr>
              <a:t>19. februar 2020</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tx1"/>
                </a:solidFill>
                <a:latin typeface="+mn-lt"/>
              </a:rPr>
              <a:t>Grafiker</a:t>
            </a:r>
          </a:p>
        </p:txBody>
      </p:sp>
      <p:pic>
        <p:nvPicPr>
          <p:cNvPr id="10" name="Billede stre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073200" y="5997600"/>
            <a:ext cx="71734" cy="558000"/>
          </a:xfrm>
          <a:prstGeom prst="rect">
            <a:avLst/>
          </a:prstGeom>
        </p:spPr>
      </p:pic>
      <p:sp>
        <p:nvSpPr>
          <p:cNvPr id="25" name="OFF_logo2Computed"/>
          <p:cNvSpPr txBox="1">
            <a:spLocks noChangeArrowheads="1"/>
          </p:cNvSpPr>
          <p:nvPr userDrawn="1"/>
        </p:nvSpPr>
        <p:spPr bwMode="auto">
          <a:xfrm>
            <a:off x="972000" y="5997600"/>
            <a:ext cx="2350045" cy="445030"/>
          </a:xfrm>
          <a:prstGeom prst="rect">
            <a:avLst/>
          </a:prstGeom>
          <a:noFill/>
          <a:ln w="1778" algn="ctr">
            <a:noFill/>
            <a:miter lim="800000"/>
            <a:headEnd/>
            <a:tailEnd/>
          </a:ln>
          <a:effectLst/>
        </p:spPr>
        <p:txBody>
          <a:bodyPr wrap="square" lIns="0" tIns="169200" rIns="0" bIns="0">
            <a:spAutoFit/>
          </a:bodyPr>
          <a:lstStyle/>
          <a:p>
            <a:pPr>
              <a:lnSpc>
                <a:spcPct val="100000"/>
              </a:lnSpc>
              <a:defRPr/>
            </a:pPr>
            <a:r>
              <a:rPr lang="da-DK" sz="900" cap="all" spc="40" baseline="0" dirty="0">
                <a:solidFill>
                  <a:schemeClr val="tx1"/>
                </a:solidFill>
                <a:latin typeface="+mn-lt"/>
              </a:rPr>
              <a:t>
Aarhus Universitet</a:t>
            </a:r>
          </a:p>
          <a:p>
            <a:pPr>
              <a:lnSpc>
                <a:spcPct val="100000"/>
              </a:lnSpc>
              <a:defRPr/>
            </a:pPr>
            <a:endParaRPr lang="da-DK" sz="900" cap="all" spc="40" baseline="0" dirty="0">
              <a:solidFill>
                <a:schemeClr val="tx1"/>
              </a:solidFill>
              <a:latin typeface="+mn-lt"/>
            </a:endParaRPr>
          </a:p>
        </p:txBody>
      </p:sp>
      <p:sp>
        <p:nvSpPr>
          <p:cNvPr id="26" name="OFF_logo1Computed"/>
          <p:cNvSpPr/>
          <p:nvPr userDrawn="1"/>
        </p:nvSpPr>
        <p:spPr bwMode="auto">
          <a:xfrm>
            <a:off x="971999" y="5997600"/>
            <a:ext cx="65" cy="313350"/>
          </a:xfrm>
          <a:prstGeom prst="rect">
            <a:avLst/>
          </a:prstGeom>
          <a:noFill/>
          <a:ln w="1778" cap="flat" cmpd="sng" algn="ctr">
            <a:noFill/>
            <a:prstDash val="solid"/>
            <a:round/>
            <a:headEnd type="none" w="med" len="med"/>
            <a:tailEnd type="none" w="med" len="med"/>
          </a:ln>
          <a:effectLst/>
        </p:spPr>
        <p:txBody>
          <a:bodyPr vert="horz" wrap="none" lIns="0" tIns="3600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r>
              <a:rPr kumimoji="0" lang="da-DK" sz="900" b="1" i="0" u="none" strike="noStrike" cap="all" normalizeH="0" baseline="0" noProof="1">
                <a:ln>
                  <a:noFill/>
                </a:ln>
                <a:solidFill>
                  <a:schemeClr val="tx1"/>
                </a:solidFill>
                <a:effectLst/>
                <a:latin typeface="AU Passata" pitchFamily="34" charset="0"/>
              </a:rPr>
              <a:t>
School of Business and Social Sciences</a:t>
            </a:r>
          </a:p>
          <a:p>
            <a:pPr marL="0" marR="0" indent="0" algn="l" defTabSz="914400" rtl="0" eaLnBrk="1" fontAlgn="base" latinLnBrk="0" hangingPunct="1">
              <a:lnSpc>
                <a:spcPct val="100000"/>
              </a:lnSpc>
              <a:spcBef>
                <a:spcPct val="0"/>
              </a:spcBef>
              <a:spcAft>
                <a:spcPct val="0"/>
              </a:spcAft>
              <a:buClrTx/>
              <a:buSzTx/>
              <a:buFont typeface="AU Passata" pitchFamily="34" charset="0"/>
              <a:buNone/>
              <a:tabLst/>
            </a:pPr>
            <a:endParaRPr kumimoji="0" lang="da-DK" sz="900" b="1" i="0" u="none" strike="noStrike" cap="all" normalizeH="0" baseline="0" noProof="1">
              <a:ln>
                <a:noFill/>
              </a:ln>
              <a:solidFill>
                <a:schemeClr val="tx1"/>
              </a:solidFill>
              <a:effectLst/>
              <a:latin typeface="AU Passata" pitchFamily="34" charset="0"/>
            </a:endParaRPr>
          </a:p>
        </p:txBody>
      </p:sp>
      <p:pic>
        <p:nvPicPr>
          <p:cNvPr id="15" name="Logo BSS"/>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95200" y="5997600"/>
            <a:ext cx="600736" cy="601200"/>
          </a:xfrm>
          <a:prstGeom prst="rect">
            <a:avLst/>
          </a:prstGeom>
        </p:spPr>
      </p:pic>
      <p:sp>
        <p:nvSpPr>
          <p:cNvPr id="1030" name="Sidetal"/>
          <p:cNvSpPr>
            <a:spLocks noGrp="1" noChangeArrowheads="1"/>
          </p:cNvSpPr>
          <p:nvPr>
            <p:ph type="sldNum" sz="quarter" idx="4"/>
          </p:nvPr>
        </p:nvSpPr>
        <p:spPr bwMode="auto">
          <a:xfrm>
            <a:off x="11808000" y="6580800"/>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6B14DAF2-FBF4-41FC-BF7B-9369AD4CE257}" type="datetime3">
              <a:rPr lang="en-US" smtClean="0"/>
              <a:t>11 April 2024</a:t>
            </a:fld>
            <a:r>
              <a:rPr lang="da-DK"/>
              <a:t>19-02-2020</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r>
              <a:rPr lang="da-DK"/>
              <a:t>Tiltrædelsesforelæsning ved Maja O'Connor</a:t>
            </a:r>
            <a:endParaRPr lang="da-DK" dirty="0"/>
          </a:p>
        </p:txBody>
      </p:sp>
    </p:spTree>
    <p:extLst>
      <p:ext uri="{BB962C8B-B14F-4D97-AF65-F5344CB8AC3E}">
        <p14:creationId xmlns:p14="http://schemas.microsoft.com/office/powerpoint/2010/main" val="335669734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Lst>
  <p:hf hdr="0" dt="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31">
          <p15:clr>
            <a:srgbClr val="A4A3A4"/>
          </p15:clr>
        </p15:guide>
        <p15:guide id="6" pos="7479">
          <p15:clr>
            <a:srgbClr val="A4A3A4"/>
          </p15:clr>
        </p15:guide>
        <p15:guide id="7" orient="horz" pos="1234">
          <p15:clr>
            <a:srgbClr val="000000"/>
          </p15:clr>
        </p15:guide>
        <p15:guide id="8" pos="7059">
          <p15:clr>
            <a:srgbClr val="000000"/>
          </p15:clr>
        </p15:guide>
        <p15:guide id="9" pos="199">
          <p15:clr>
            <a:srgbClr val="A4A3A4"/>
          </p15:clr>
        </p15:guide>
        <p15:guide id="10" pos="621">
          <p15:clr>
            <a:srgbClr val="000000"/>
          </p15:clr>
        </p15:guide>
        <p15:guide id="11" orient="horz" pos="199">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dirty="0"/>
              <a:t>Click to edit Master title style</a:t>
            </a:r>
            <a:endParaRPr lang="da-DK"/>
          </a:p>
        </p:txBody>
      </p:sp>
      <p:sp>
        <p:nvSpPr>
          <p:cNvPr id="1028" name="Rectangle 2"/>
          <p:cNvSpPr>
            <a:spLocks noGrp="1" noChangeArrowheads="1"/>
          </p:cNvSpPr>
          <p:nvPr>
            <p:ph type="body" idx="1"/>
          </p:nvPr>
        </p:nvSpPr>
        <p:spPr bwMode="auto">
          <a:xfrm>
            <a:off x="985839"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dirty="0"/>
              <a:t>Click to edit Master text styles</a:t>
            </a:r>
            <a:endParaRPr lang="da-DK"/>
          </a:p>
          <a:p>
            <a:pPr lvl="1"/>
            <a:r>
              <a:rPr lang="da-DK" noProof="0" dirty="0"/>
              <a:t>Second level</a:t>
            </a:r>
            <a:endParaRPr lang="da-DK"/>
          </a:p>
          <a:p>
            <a:pPr lvl="2"/>
            <a:r>
              <a:rPr lang="da-DK" noProof="0" dirty="0"/>
              <a:t>Third level</a:t>
            </a:r>
            <a:endParaRPr lang="da-DK"/>
          </a:p>
          <a:p>
            <a:pPr lvl="3"/>
            <a:r>
              <a:rPr lang="da-DK" noProof="0" dirty="0"/>
              <a:t>Fourth level</a:t>
            </a:r>
            <a:endParaRPr lang="da-DK"/>
          </a:p>
          <a:p>
            <a:pPr lvl="4"/>
            <a:r>
              <a:rPr lang="da-DK" noProof="0" dirty="0"/>
              <a:t>Fifth level</a:t>
            </a:r>
            <a:endParaRPr lang="da-DK"/>
          </a:p>
          <a:p>
            <a:pPr lvl="5"/>
            <a:r>
              <a:rPr lang="da-DK" noProof="0" dirty="0"/>
              <a:t>6 level</a:t>
            </a:r>
            <a:endParaRPr lang="da-DK"/>
          </a:p>
          <a:p>
            <a:pPr lvl="6"/>
            <a:r>
              <a:rPr lang="da-DK" noProof="0" dirty="0"/>
              <a:t>7 level</a:t>
            </a:r>
            <a:endParaRPr lang="da-DK"/>
          </a:p>
          <a:p>
            <a:pPr lvl="7"/>
            <a:r>
              <a:rPr lang="da-DK" noProof="0" dirty="0"/>
              <a:t>8 level</a:t>
            </a:r>
            <a:endParaRPr lang="da-DK"/>
          </a:p>
          <a:p>
            <a:pPr lvl="8"/>
            <a:r>
              <a:rPr lang="da-DK" noProof="0" dirty="0"/>
              <a:t>9 level</a:t>
            </a:r>
            <a:endParaRPr lang="da-DK"/>
          </a:p>
        </p:txBody>
      </p:sp>
      <p:pic>
        <p:nvPicPr>
          <p:cNvPr id="1286907860" name="SecondaryLogo_sort"/>
          <p:cNvPicPr>
            <a:picLocks noChangeAspect="1"/>
          </p:cNvPicPr>
          <p:nvPr/>
        </p:nvPicPr>
        <p:blipFill>
          <a:blip r:embed="rId22"/>
          <a:stretch>
            <a:fillRect/>
          </a:stretch>
        </p:blipFill>
        <p:spPr>
          <a:xfrm>
            <a:off x="10206000" y="5997600"/>
            <a:ext cx="1740091" cy="558000"/>
          </a:xfrm>
          <a:prstGeom prst="rect">
            <a:avLst/>
          </a:prstGeom>
        </p:spPr>
      </p:pic>
      <p:sp>
        <p:nvSpPr>
          <p:cNvPr id="23" name="Black Rectangle"/>
          <p:cNvSpPr/>
          <p:nvPr userDrawn="1"/>
        </p:nvSpPr>
        <p:spPr>
          <a:xfrm>
            <a:off x="989440" y="1663088"/>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dirty="0"/>
          </a:p>
          <a:p>
            <a:pPr algn="ctr"/>
            <a:endParaRPr lang="da-DK" sz="4798" dirty="0"/>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dirty="0">
              <a:solidFill>
                <a:schemeClr val="tx1"/>
              </a:solidFill>
              <a:latin typeface="+mn-lt"/>
            </a:endParaRPr>
          </a:p>
        </p:txBody>
      </p:sp>
      <p:sp>
        <p:nvSpPr>
          <p:cNvPr id="21"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dirty="0">
                <a:solidFill>
                  <a:schemeClr val="tx1"/>
                </a:solidFill>
                <a:latin typeface="+mn-lt"/>
              </a:rPr>
              <a:t>Simon Andersen Nørredam</a:t>
            </a:r>
          </a:p>
        </p:txBody>
      </p:sp>
      <p:sp>
        <p:nvSpPr>
          <p:cNvPr id="27"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dirty="0">
                <a:solidFill>
                  <a:schemeClr val="tx1"/>
                </a:solidFill>
                <a:latin typeface="+mn-lt"/>
              </a:rPr>
              <a:t>2. juli 2019</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dirty="0">
                <a:solidFill>
                  <a:schemeClr val="tx1"/>
                </a:solidFill>
                <a:latin typeface="+mn-lt"/>
              </a:rPr>
              <a:t>Grafiker</a:t>
            </a:r>
          </a:p>
        </p:txBody>
      </p:sp>
      <p:pic>
        <p:nvPicPr>
          <p:cNvPr id="10" name="Billede stre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073201" y="5997600"/>
            <a:ext cx="71734" cy="558000"/>
          </a:xfrm>
          <a:prstGeom prst="rect">
            <a:avLst/>
          </a:prstGeom>
        </p:spPr>
      </p:pic>
      <p:sp>
        <p:nvSpPr>
          <p:cNvPr id="25" name="OFF_logo2Computed"/>
          <p:cNvSpPr txBox="1">
            <a:spLocks noChangeArrowheads="1"/>
          </p:cNvSpPr>
          <p:nvPr userDrawn="1"/>
        </p:nvSpPr>
        <p:spPr bwMode="auto">
          <a:xfrm>
            <a:off x="972001" y="5997600"/>
            <a:ext cx="2350045" cy="724850"/>
          </a:xfrm>
          <a:prstGeom prst="rect">
            <a:avLst/>
          </a:prstGeom>
          <a:noFill/>
          <a:ln w="1778" algn="ctr">
            <a:noFill/>
            <a:miter lim="800000"/>
            <a:headEnd/>
            <a:tailEnd/>
          </a:ln>
          <a:effectLst/>
        </p:spPr>
        <p:txBody>
          <a:bodyPr wrap="square" lIns="0" tIns="169156" rIns="0" bIns="0">
            <a:spAutoFit/>
          </a:bodyPr>
          <a:lstStyle/>
          <a:p>
            <a:pPr>
              <a:lnSpc>
                <a:spcPct val="100000"/>
              </a:lnSpc>
              <a:defRPr/>
            </a:pPr>
            <a:r>
              <a:rPr lang="da-DK" sz="900" cap="all" spc="40" baseline="0" dirty="0">
                <a:solidFill>
                  <a:schemeClr val="tx1"/>
                </a:solidFill>
                <a:latin typeface="+mn-lt"/>
              </a:rPr>
              <a:t>
Aarhus Universitet</a:t>
            </a:r>
          </a:p>
          <a:p>
            <a:pPr>
              <a:lnSpc>
                <a:spcPct val="100000"/>
              </a:lnSpc>
              <a:defRPr/>
            </a:pPr>
            <a:endParaRPr lang="da-DK" sz="900" cap="all" spc="40" baseline="0" dirty="0">
              <a:solidFill>
                <a:schemeClr val="tx1"/>
              </a:solidFill>
              <a:latin typeface="+mn-lt"/>
            </a:endParaRPr>
          </a:p>
        </p:txBody>
      </p:sp>
      <p:sp>
        <p:nvSpPr>
          <p:cNvPr id="26" name="OFF_logo1Computed"/>
          <p:cNvSpPr/>
          <p:nvPr userDrawn="1"/>
        </p:nvSpPr>
        <p:spPr bwMode="auto">
          <a:xfrm>
            <a:off x="971999" y="5997602"/>
            <a:ext cx="2422138" cy="590349"/>
          </a:xfrm>
          <a:prstGeom prst="rect">
            <a:avLst/>
          </a:prstGeom>
          <a:noFill/>
          <a:ln w="1778" cap="flat" cmpd="sng" algn="ctr">
            <a:noFill/>
            <a:prstDash val="solid"/>
            <a:round/>
            <a:headEnd type="none" w="med" len="med"/>
            <a:tailEnd type="none" w="med" len="med"/>
          </a:ln>
          <a:effectLst/>
        </p:spPr>
        <p:txBody>
          <a:bodyPr vert="horz" wrap="none" lIns="0" tIns="35991" rIns="0" bIns="0" numCol="1" rtlCol="0" anchor="t" anchorCtr="0" compatLnSpc="1">
            <a:prstTxWarp prst="textNoShape">
              <a:avLst/>
            </a:prstTxWarp>
            <a:spAutoFit/>
          </a:bodyPr>
          <a:lstStyle/>
          <a:p>
            <a:pPr marL="0" marR="0" indent="0" algn="l" defTabSz="914126" rtl="0" eaLnBrk="1" fontAlgn="base" latinLnBrk="0" hangingPunct="1">
              <a:lnSpc>
                <a:spcPct val="100000"/>
              </a:lnSpc>
              <a:spcBef>
                <a:spcPct val="0"/>
              </a:spcBef>
              <a:spcAft>
                <a:spcPct val="0"/>
              </a:spcAft>
              <a:buClrTx/>
              <a:buSzTx/>
              <a:buFont typeface="AU Passata" pitchFamily="34" charset="0"/>
              <a:buNone/>
              <a:tabLst/>
            </a:pPr>
            <a:r>
              <a:rPr kumimoji="0" lang="da-DK" sz="900" b="1" i="0" u="none" strike="noStrike" cap="all" normalizeH="0" baseline="0" noProof="1">
                <a:ln>
                  <a:noFill/>
                </a:ln>
                <a:solidFill>
                  <a:schemeClr val="tx1"/>
                </a:solidFill>
                <a:effectLst/>
                <a:latin typeface="AU Passata" pitchFamily="34" charset="0"/>
              </a:rPr>
              <a:t>
School of Business and Social Sciences</a:t>
            </a:r>
          </a:p>
          <a:p>
            <a:pPr marL="0" marR="0" indent="0" algn="l" defTabSz="914126" rtl="0" eaLnBrk="1" fontAlgn="base" latinLnBrk="0" hangingPunct="1">
              <a:lnSpc>
                <a:spcPct val="100000"/>
              </a:lnSpc>
              <a:spcBef>
                <a:spcPct val="0"/>
              </a:spcBef>
              <a:spcAft>
                <a:spcPct val="0"/>
              </a:spcAft>
              <a:buClrTx/>
              <a:buSzTx/>
              <a:buFont typeface="AU Passata" pitchFamily="34" charset="0"/>
              <a:buNone/>
              <a:tabLst/>
            </a:pPr>
            <a:endParaRPr kumimoji="0" lang="da-DK" sz="900" b="1" i="0" u="none" strike="noStrike" cap="all" normalizeH="0" baseline="0" noProof="1">
              <a:ln>
                <a:noFill/>
              </a:ln>
              <a:solidFill>
                <a:schemeClr val="tx1"/>
              </a:solidFill>
              <a:effectLst/>
              <a:latin typeface="AU Passata" pitchFamily="34" charset="0"/>
            </a:endParaRPr>
          </a:p>
        </p:txBody>
      </p:sp>
      <p:pic>
        <p:nvPicPr>
          <p:cNvPr id="15" name="Logo BSS"/>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95200" y="5997600"/>
            <a:ext cx="600736" cy="601200"/>
          </a:xfrm>
          <a:prstGeom prst="rect">
            <a:avLst/>
          </a:prstGeom>
        </p:spPr>
      </p:pic>
      <p:sp>
        <p:nvSpPr>
          <p:cNvPr id="1030" name="Sidetal"/>
          <p:cNvSpPr>
            <a:spLocks noGrp="1" noChangeArrowheads="1"/>
          </p:cNvSpPr>
          <p:nvPr>
            <p:ph type="sldNum" sz="quarter" idx="4"/>
          </p:nvPr>
        </p:nvSpPr>
        <p:spPr bwMode="auto">
          <a:xfrm>
            <a:off x="11808000" y="6580800"/>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615CAC9E-7B67-4F1B-BECA-25C041BDA96F}" type="datetime3">
              <a:rPr lang="en-US" smtClean="0"/>
              <a:t>11 April 2024</a:t>
            </a:fld>
            <a:r>
              <a:rPr lang="da-DK"/>
              <a:t>02-07-2019</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r>
              <a:rPr lang="da-DK"/>
              <a:t>Tiltrædelsesforelæsning ved Maja O'Connor</a:t>
            </a:r>
            <a:endParaRPr lang="da-DK" dirty="0"/>
          </a:p>
        </p:txBody>
      </p:sp>
    </p:spTree>
    <p:extLst>
      <p:ext uri="{BB962C8B-B14F-4D97-AF65-F5344CB8AC3E}">
        <p14:creationId xmlns:p14="http://schemas.microsoft.com/office/powerpoint/2010/main" val="3595443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Lst>
  <p:hf hdr="0" dt="0"/>
  <p:txStyles>
    <p:titleStyle>
      <a:lvl1pPr algn="l" rtl="0" eaLnBrk="1" fontAlgn="base" hangingPunct="1">
        <a:lnSpc>
          <a:spcPct val="89000"/>
        </a:lnSpc>
        <a:spcBef>
          <a:spcPct val="0"/>
        </a:spcBef>
        <a:spcAft>
          <a:spcPct val="0"/>
        </a:spcAft>
        <a:defRPr sz="4499"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3999">
          <a:solidFill>
            <a:schemeClr val="bg2"/>
          </a:solidFill>
          <a:latin typeface="AU Passata" pitchFamily="34" charset="0"/>
        </a:defRPr>
      </a:lvl2pPr>
      <a:lvl3pPr algn="l" rtl="0" eaLnBrk="1" fontAlgn="base" hangingPunct="1">
        <a:lnSpc>
          <a:spcPct val="83000"/>
        </a:lnSpc>
        <a:spcBef>
          <a:spcPct val="0"/>
        </a:spcBef>
        <a:spcAft>
          <a:spcPct val="0"/>
        </a:spcAft>
        <a:defRPr sz="3999">
          <a:solidFill>
            <a:schemeClr val="bg2"/>
          </a:solidFill>
          <a:latin typeface="AU Passata" pitchFamily="34" charset="0"/>
        </a:defRPr>
      </a:lvl3pPr>
      <a:lvl4pPr algn="l" rtl="0" eaLnBrk="1" fontAlgn="base" hangingPunct="1">
        <a:lnSpc>
          <a:spcPct val="83000"/>
        </a:lnSpc>
        <a:spcBef>
          <a:spcPct val="0"/>
        </a:spcBef>
        <a:spcAft>
          <a:spcPct val="0"/>
        </a:spcAft>
        <a:defRPr sz="3999">
          <a:solidFill>
            <a:schemeClr val="bg2"/>
          </a:solidFill>
          <a:latin typeface="AU Passata" pitchFamily="34" charset="0"/>
        </a:defRPr>
      </a:lvl4pPr>
      <a:lvl5pPr algn="l" rtl="0" eaLnBrk="1" fontAlgn="base" hangingPunct="1">
        <a:lnSpc>
          <a:spcPct val="83000"/>
        </a:lnSpc>
        <a:spcBef>
          <a:spcPct val="0"/>
        </a:spcBef>
        <a:spcAft>
          <a:spcPct val="0"/>
        </a:spcAft>
        <a:defRPr sz="3999">
          <a:solidFill>
            <a:schemeClr val="bg2"/>
          </a:solidFill>
          <a:latin typeface="AU Passata" pitchFamily="34" charset="0"/>
        </a:defRPr>
      </a:lvl5pPr>
      <a:lvl6pPr marL="457063" algn="l" rtl="0" eaLnBrk="1" fontAlgn="base" hangingPunct="1">
        <a:lnSpc>
          <a:spcPct val="83000"/>
        </a:lnSpc>
        <a:spcBef>
          <a:spcPct val="0"/>
        </a:spcBef>
        <a:spcAft>
          <a:spcPct val="0"/>
        </a:spcAft>
        <a:defRPr sz="3999">
          <a:solidFill>
            <a:schemeClr val="bg2"/>
          </a:solidFill>
          <a:latin typeface="AU Passata" pitchFamily="34" charset="0"/>
        </a:defRPr>
      </a:lvl6pPr>
      <a:lvl7pPr marL="914126" algn="l" rtl="0" eaLnBrk="1" fontAlgn="base" hangingPunct="1">
        <a:lnSpc>
          <a:spcPct val="83000"/>
        </a:lnSpc>
        <a:spcBef>
          <a:spcPct val="0"/>
        </a:spcBef>
        <a:spcAft>
          <a:spcPct val="0"/>
        </a:spcAft>
        <a:defRPr sz="3999">
          <a:solidFill>
            <a:schemeClr val="bg2"/>
          </a:solidFill>
          <a:latin typeface="AU Passata" pitchFamily="34" charset="0"/>
        </a:defRPr>
      </a:lvl7pPr>
      <a:lvl8pPr marL="1371189" algn="l" rtl="0" eaLnBrk="1" fontAlgn="base" hangingPunct="1">
        <a:lnSpc>
          <a:spcPct val="83000"/>
        </a:lnSpc>
        <a:spcBef>
          <a:spcPct val="0"/>
        </a:spcBef>
        <a:spcAft>
          <a:spcPct val="0"/>
        </a:spcAft>
        <a:defRPr sz="3999">
          <a:solidFill>
            <a:schemeClr val="bg2"/>
          </a:solidFill>
          <a:latin typeface="AU Passata" pitchFamily="34" charset="0"/>
        </a:defRPr>
      </a:lvl8pPr>
      <a:lvl9pPr marL="1828251" algn="l" rtl="0" eaLnBrk="1" fontAlgn="base" hangingPunct="1">
        <a:lnSpc>
          <a:spcPct val="83000"/>
        </a:lnSpc>
        <a:spcBef>
          <a:spcPct val="0"/>
        </a:spcBef>
        <a:spcAft>
          <a:spcPct val="0"/>
        </a:spcAft>
        <a:defRPr sz="3999">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1999" b="0">
          <a:solidFill>
            <a:schemeClr val="tx1"/>
          </a:solidFill>
          <a:latin typeface="+mn-lt"/>
          <a:ea typeface="+mn-ea"/>
          <a:cs typeface="+mn-cs"/>
        </a:defRPr>
      </a:lvl1pPr>
      <a:lvl2pPr marL="431870"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2pPr>
      <a:lvl3pPr marL="755773"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3pPr>
      <a:lvl4pPr marL="1151654"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4pPr>
      <a:lvl5pPr marL="1511546"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5pPr>
      <a:lvl6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6pPr>
      <a:lvl7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7pPr>
      <a:lvl8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8pPr>
      <a:lvl9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9pPr>
    </p:bodyStyle>
    <p:otherStyle>
      <a:defPPr>
        <a:defRPr lang="da-DK"/>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31">
          <p15:clr>
            <a:srgbClr val="A4A3A4"/>
          </p15:clr>
        </p15:guide>
        <p15:guide id="6" pos="7479">
          <p15:clr>
            <a:srgbClr val="A4A3A4"/>
          </p15:clr>
        </p15:guide>
        <p15:guide id="7" orient="horz" pos="1234">
          <p15:clr>
            <a:srgbClr val="000000"/>
          </p15:clr>
        </p15:guide>
        <p15:guide id="8" pos="7059">
          <p15:clr>
            <a:srgbClr val="000000"/>
          </p15:clr>
        </p15:guide>
        <p15:guide id="9" pos="199">
          <p15:clr>
            <a:srgbClr val="A4A3A4"/>
          </p15:clr>
        </p15:guide>
        <p15:guide id="10" pos="621">
          <p15:clr>
            <a:srgbClr val="000000"/>
          </p15:clr>
        </p15:guide>
        <p15:guide id="11" orient="horz" pos="199">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tags" Target="../tags/tag1.xml"/><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4.pn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37.png"/><Relationship Id="rId4" Type="http://schemas.openxmlformats.org/officeDocument/2006/relationships/diagramLayout" Target="../diagrams/layout6.xml"/><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1.png"/><Relationship Id="rId7" Type="http://schemas.openxmlformats.org/officeDocument/2006/relationships/diagramColors" Target="../diagrams/colors8.xm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5.png"/><Relationship Id="rId7" Type="http://schemas.openxmlformats.org/officeDocument/2006/relationships/diagramColors" Target="../diagrams/colors10.xml"/><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QuickStyle" Target="../diagrams/quickStyle10.xml"/><Relationship Id="rId11" Type="http://schemas.openxmlformats.org/officeDocument/2006/relationships/image" Target="../media/image44.png"/><Relationship Id="rId5" Type="http://schemas.openxmlformats.org/officeDocument/2006/relationships/diagramLayout" Target="../diagrams/layout10.xml"/><Relationship Id="rId10" Type="http://schemas.openxmlformats.org/officeDocument/2006/relationships/image" Target="../media/image43.png"/><Relationship Id="rId4" Type="http://schemas.openxmlformats.org/officeDocument/2006/relationships/diagramData" Target="../diagrams/data10.xml"/><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47.png"/><Relationship Id="rId7" Type="http://schemas.openxmlformats.org/officeDocument/2006/relationships/diagramQuickStyle" Target="../diagrams/quickStyle12.xml"/><Relationship Id="rId2" Type="http://schemas.openxmlformats.org/officeDocument/2006/relationships/image" Target="../media/image46.png"/><Relationship Id="rId1" Type="http://schemas.openxmlformats.org/officeDocument/2006/relationships/slideLayout" Target="../slideLayouts/slideLayout25.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48.png"/><Relationship Id="rId9" Type="http://schemas.microsoft.com/office/2007/relationships/diagramDrawing" Target="../diagrams/drawing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49.png"/><Relationship Id="rId2" Type="http://schemas.openxmlformats.org/officeDocument/2006/relationships/diagramData" Target="../diagrams/data13.xml"/><Relationship Id="rId1" Type="http://schemas.openxmlformats.org/officeDocument/2006/relationships/slideLayout" Target="../slideLayouts/slideLayout2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hyperlink" Target="https://psy.au.dk/forskning/forskningscentre-og-klinikker/enhed-for-sorgforskning" TargetMode="External"/><Relationship Id="rId7" Type="http://schemas.openxmlformats.org/officeDocument/2006/relationships/diagramColors" Target="../diagrams/colors14.xml"/><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3.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52.png"/><Relationship Id="rId7" Type="http://schemas.openxmlformats.org/officeDocument/2006/relationships/diagramColors" Target="../diagrams/colors17.xml"/><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notesSlide" Target="../notesSlides/notesSlide8.xml"/><Relationship Id="rId7" Type="http://schemas.openxmlformats.org/officeDocument/2006/relationships/diagramQuickStyle" Target="../diagrams/quickStyle18.xml"/><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15.png"/><Relationship Id="rId9" Type="http://schemas.microsoft.com/office/2007/relationships/diagramDrawing" Target="../diagrams/drawing18.xml"/></Relationships>
</file>

<file path=ppt/slides/_rels/slide25.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28.png"/><Relationship Id="rId7" Type="http://schemas.openxmlformats.org/officeDocument/2006/relationships/diagramColors" Target="../diagrams/colors19.xml"/><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3.xml"/><Relationship Id="rId5" Type="http://schemas.openxmlformats.org/officeDocument/2006/relationships/image" Target="../media/image15.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55.png"/><Relationship Id="rId7" Type="http://schemas.openxmlformats.org/officeDocument/2006/relationships/diagramColors" Target="../diagrams/colors21.xml"/><Relationship Id="rId2" Type="http://schemas.openxmlformats.org/officeDocument/2006/relationships/image" Target="../media/image54.png"/><Relationship Id="rId1" Type="http://schemas.openxmlformats.org/officeDocument/2006/relationships/slideLayout" Target="../slideLayouts/slideLayout25.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5.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diagramLayout" Target="../diagrams/layout23.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diagramData" Target="../diagrams/data23.xml"/><Relationship Id="rId1" Type="http://schemas.openxmlformats.org/officeDocument/2006/relationships/slideLayout" Target="../slideLayouts/slideLayout25.xml"/><Relationship Id="rId6" Type="http://schemas.microsoft.com/office/2007/relationships/diagramDrawing" Target="../diagrams/drawing23.xml"/><Relationship Id="rId11" Type="http://schemas.openxmlformats.org/officeDocument/2006/relationships/image" Target="../media/image25.png"/><Relationship Id="rId5" Type="http://schemas.openxmlformats.org/officeDocument/2006/relationships/diagramColors" Target="../diagrams/colors23.xml"/><Relationship Id="rId10" Type="http://schemas.microsoft.com/office/2007/relationships/hdphoto" Target="../media/hdphoto1.wdp"/><Relationship Id="rId4" Type="http://schemas.openxmlformats.org/officeDocument/2006/relationships/diagramQuickStyle" Target="../diagrams/quickStyle23.xml"/><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5.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35.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8.pn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2.png"/><Relationship Id="rId7" Type="http://schemas.openxmlformats.org/officeDocument/2006/relationships/diagramColors" Target="../diagrams/colors5.xml"/><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85838" y="1898740"/>
            <a:ext cx="10220325" cy="4626603"/>
          </a:xfrm>
        </p:spPr>
        <p:txBody>
          <a:bodyPr/>
          <a:lstStyle/>
          <a:p>
            <a:pPr algn="ctr"/>
            <a:br>
              <a:rPr lang="da-DK" sz="4800" dirty="0"/>
            </a:br>
            <a:r>
              <a:rPr lang="da-DK" sz="4800" dirty="0"/>
              <a:t>25 år med </a:t>
            </a:r>
            <a:r>
              <a:rPr lang="da-DK" sz="4800" dirty="0" err="1"/>
              <a:t>sorgforskning</a:t>
            </a:r>
            <a:br>
              <a:rPr lang="da-DK" sz="4800" dirty="0"/>
            </a:br>
            <a:r>
              <a:rPr lang="da-DK" sz="4800" dirty="0"/>
              <a:t>Fortid-Nutid-Fremtid</a:t>
            </a:r>
            <a:br>
              <a:rPr lang="da-DK" dirty="0"/>
            </a:br>
            <a:br>
              <a:rPr lang="da-DK" dirty="0"/>
            </a:br>
            <a:r>
              <a:rPr lang="da-DK" sz="2000" dirty="0"/>
              <a:t>Tiltrædelsesforelæsning ved Professor</a:t>
            </a:r>
            <a:r>
              <a:rPr lang="da-DK" sz="2000" b="0" dirty="0"/>
              <a:t> </a:t>
            </a:r>
            <a:r>
              <a:rPr lang="da-DK" sz="2000" dirty="0"/>
              <a:t>M</a:t>
            </a:r>
            <a:r>
              <a:rPr lang="da-DK" sz="2000" b="0" dirty="0"/>
              <a:t>aja O’Connor, 5. april 2024 </a:t>
            </a:r>
            <a:br>
              <a:rPr lang="da-DK" sz="2000" b="0" dirty="0"/>
            </a:br>
            <a:r>
              <a:rPr lang="da-DK" sz="2000" dirty="0"/>
              <a:t>C</a:t>
            </a:r>
            <a:r>
              <a:rPr lang="da-DK" sz="2000" b="0" dirty="0"/>
              <a:t>and. Psych. </a:t>
            </a:r>
            <a:r>
              <a:rPr lang="da-DK" sz="2000" dirty="0"/>
              <a:t>A</a:t>
            </a:r>
            <a:r>
              <a:rPr lang="da-DK" sz="2000" b="0" dirty="0"/>
              <a:t>ut., Specialist i </a:t>
            </a:r>
            <a:r>
              <a:rPr lang="da-DK" sz="2000" b="0" dirty="0" err="1"/>
              <a:t>Gerontopsykologi</a:t>
            </a:r>
            <a:br>
              <a:rPr lang="da-DK" sz="2000" b="0" dirty="0"/>
            </a:br>
            <a:r>
              <a:rPr lang="da-DK" sz="2000" b="0" dirty="0"/>
              <a:t>Leder af Enhed for Sorgforskning, Psykologisk Institut, </a:t>
            </a:r>
            <a:r>
              <a:rPr lang="da-DK" sz="2000" dirty="0"/>
              <a:t>A</a:t>
            </a:r>
            <a:r>
              <a:rPr lang="da-DK" sz="2000" b="0" dirty="0"/>
              <a:t>arhus </a:t>
            </a:r>
            <a:r>
              <a:rPr lang="da-DK" sz="2000" dirty="0"/>
              <a:t>U</a:t>
            </a:r>
            <a:r>
              <a:rPr lang="da-DK" sz="2000" b="0" dirty="0"/>
              <a:t>niversitet</a:t>
            </a:r>
            <a:br>
              <a:rPr lang="da-DK" sz="2000" b="0" dirty="0"/>
            </a:br>
            <a:r>
              <a:rPr lang="da-DK" sz="2000" dirty="0"/>
              <a:t>Tilknyttet d</a:t>
            </a:r>
            <a:r>
              <a:rPr lang="da-DK" sz="2000" b="0" dirty="0"/>
              <a:t>et Nationale </a:t>
            </a:r>
            <a:r>
              <a:rPr lang="da-DK" sz="2000" dirty="0"/>
              <a:t>S</a:t>
            </a:r>
            <a:r>
              <a:rPr lang="da-DK" sz="2000" b="0" dirty="0"/>
              <a:t>orgcenter, Danmark</a:t>
            </a:r>
            <a:br>
              <a:rPr lang="da-DK" sz="2000" b="0" dirty="0"/>
            </a:br>
            <a:endParaRPr lang="da-DK" sz="2000" b="0" dirty="0"/>
          </a:p>
        </p:txBody>
      </p:sp>
      <p:pic>
        <p:nvPicPr>
          <p:cNvPr id="4" name="Billede 3"/>
          <p:cNvPicPr>
            <a:picLocks noChangeAspect="1"/>
          </p:cNvPicPr>
          <p:nvPr/>
        </p:nvPicPr>
        <p:blipFill>
          <a:blip r:embed="rId4"/>
          <a:stretch>
            <a:fillRect/>
          </a:stretch>
        </p:blipFill>
        <p:spPr>
          <a:xfrm>
            <a:off x="-1" y="-27992"/>
            <a:ext cx="12188825" cy="2307913"/>
          </a:xfrm>
          <a:prstGeom prst="rect">
            <a:avLst/>
          </a:prstGeom>
        </p:spPr>
      </p:pic>
      <p:sp>
        <p:nvSpPr>
          <p:cNvPr id="5" name="Pladsholder til slidenummer 4">
            <a:extLst>
              <a:ext uri="{FF2B5EF4-FFF2-40B4-BE49-F238E27FC236}">
                <a16:creationId xmlns:a16="http://schemas.microsoft.com/office/drawing/2014/main" id="{004B34A1-F3BD-7873-FD91-42533FAAC84A}"/>
              </a:ext>
            </a:extLst>
          </p:cNvPr>
          <p:cNvSpPr>
            <a:spLocks noGrp="1"/>
          </p:cNvSpPr>
          <p:nvPr>
            <p:ph type="sldNum" sz="quarter" idx="12"/>
          </p:nvPr>
        </p:nvSpPr>
        <p:spPr/>
        <p:txBody>
          <a:bodyPr/>
          <a:lstStyle/>
          <a:p>
            <a:pPr>
              <a:defRPr/>
            </a:pPr>
            <a:fld id="{E90C1E0A-682D-40DC-B1EA-26C007FDC330}" type="slidenum">
              <a:rPr lang="da-DK" smtClean="0"/>
              <a:pPr>
                <a:defRPr/>
              </a:pPr>
              <a:t>1</a:t>
            </a:fld>
            <a:endParaRPr lang="da-DK" dirty="0"/>
          </a:p>
        </p:txBody>
      </p:sp>
    </p:spTree>
    <p:custDataLst>
      <p:tags r:id="rId1"/>
    </p:custDataLst>
    <p:extLst>
      <p:ext uri="{BB962C8B-B14F-4D97-AF65-F5344CB8AC3E}">
        <p14:creationId xmlns:p14="http://schemas.microsoft.com/office/powerpoint/2010/main" val="948320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BE1CE-D382-A3E3-11BD-B5792EA2BE69}"/>
              </a:ext>
            </a:extLst>
          </p:cNvPr>
          <p:cNvSpPr>
            <a:spLocks noGrp="1"/>
          </p:cNvSpPr>
          <p:nvPr>
            <p:ph type="title"/>
          </p:nvPr>
        </p:nvSpPr>
        <p:spPr/>
        <p:txBody>
          <a:bodyPr/>
          <a:lstStyle/>
          <a:p>
            <a:endParaRPr lang="da-DK"/>
          </a:p>
        </p:txBody>
      </p:sp>
      <p:pic>
        <p:nvPicPr>
          <p:cNvPr id="6" name="Pladsholder til indhold 5">
            <a:extLst>
              <a:ext uri="{FF2B5EF4-FFF2-40B4-BE49-F238E27FC236}">
                <a16:creationId xmlns:a16="http://schemas.microsoft.com/office/drawing/2014/main" id="{085F3A56-D569-279B-2CB1-0DDA754A1DA0}"/>
              </a:ext>
            </a:extLst>
          </p:cNvPr>
          <p:cNvPicPr>
            <a:picLocks noGrp="1" noChangeAspect="1"/>
          </p:cNvPicPr>
          <p:nvPr>
            <p:ph idx="1"/>
          </p:nvPr>
        </p:nvPicPr>
        <p:blipFill>
          <a:blip r:embed="rId2"/>
          <a:stretch>
            <a:fillRect/>
          </a:stretch>
        </p:blipFill>
        <p:spPr>
          <a:xfrm>
            <a:off x="721030" y="301159"/>
            <a:ext cx="6255558" cy="3507623"/>
          </a:xfrm>
        </p:spPr>
      </p:pic>
      <p:sp>
        <p:nvSpPr>
          <p:cNvPr id="4" name="Pladsholder til sidefod 3">
            <a:extLst>
              <a:ext uri="{FF2B5EF4-FFF2-40B4-BE49-F238E27FC236}">
                <a16:creationId xmlns:a16="http://schemas.microsoft.com/office/drawing/2014/main" id="{D43E2DCA-76CC-161C-6ACF-796628803151}"/>
              </a:ext>
            </a:extLst>
          </p:cNvPr>
          <p:cNvSpPr>
            <a:spLocks noGrp="1"/>
          </p:cNvSpPr>
          <p:nvPr>
            <p:ph type="ftr" sz="quarter" idx="11"/>
          </p:nvPr>
        </p:nvSpPr>
        <p:spPr/>
        <p:txBody>
          <a:bodyPr/>
          <a:lstStyle/>
          <a:p>
            <a:r>
              <a:rPr lang="da-DK"/>
              <a:t>Tiltrædelsesforelæsning ved Maja O'Connor</a:t>
            </a:r>
          </a:p>
        </p:txBody>
      </p:sp>
      <p:graphicFrame>
        <p:nvGraphicFramePr>
          <p:cNvPr id="3" name="Pladsholder til indhold 4">
            <a:extLst>
              <a:ext uri="{FF2B5EF4-FFF2-40B4-BE49-F238E27FC236}">
                <a16:creationId xmlns:a16="http://schemas.microsoft.com/office/drawing/2014/main" id="{5FDFA397-B2A6-0377-A792-62AB99170023}"/>
              </a:ext>
            </a:extLst>
          </p:cNvPr>
          <p:cNvGraphicFramePr>
            <a:graphicFrameLocks/>
          </p:cNvGraphicFramePr>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ladsholder til indhold 5">
            <a:extLst>
              <a:ext uri="{FF2B5EF4-FFF2-40B4-BE49-F238E27FC236}">
                <a16:creationId xmlns:a16="http://schemas.microsoft.com/office/drawing/2014/main" id="{BCE41C7A-D181-F658-966F-4A13E032A8B4}"/>
              </a:ext>
            </a:extLst>
          </p:cNvPr>
          <p:cNvPicPr>
            <a:picLocks noChangeAspect="1"/>
          </p:cNvPicPr>
          <p:nvPr/>
        </p:nvPicPr>
        <p:blipFill>
          <a:blip r:embed="rId8"/>
          <a:stretch>
            <a:fillRect/>
          </a:stretch>
        </p:blipFill>
        <p:spPr>
          <a:xfrm>
            <a:off x="7140754" y="299307"/>
            <a:ext cx="2859698" cy="2243907"/>
          </a:xfrm>
          <a:prstGeom prst="rect">
            <a:avLst/>
          </a:prstGeom>
        </p:spPr>
      </p:pic>
      <p:pic>
        <p:nvPicPr>
          <p:cNvPr id="10" name="Picture 9">
            <a:extLst>
              <a:ext uri="{FF2B5EF4-FFF2-40B4-BE49-F238E27FC236}">
                <a16:creationId xmlns:a16="http://schemas.microsoft.com/office/drawing/2014/main" id="{8FB1C48E-FC18-C170-5A30-616B5BA235F3}"/>
              </a:ext>
            </a:extLst>
          </p:cNvPr>
          <p:cNvPicPr>
            <a:picLocks noChangeAspect="1"/>
          </p:cNvPicPr>
          <p:nvPr/>
        </p:nvPicPr>
        <p:blipFill>
          <a:blip r:embed="rId9"/>
          <a:stretch>
            <a:fillRect/>
          </a:stretch>
        </p:blipFill>
        <p:spPr>
          <a:xfrm>
            <a:off x="7750596" y="1653527"/>
            <a:ext cx="3740445" cy="2155256"/>
          </a:xfrm>
          <a:prstGeom prst="rect">
            <a:avLst/>
          </a:prstGeom>
        </p:spPr>
      </p:pic>
      <p:pic>
        <p:nvPicPr>
          <p:cNvPr id="12" name="Picture 11">
            <a:extLst>
              <a:ext uri="{FF2B5EF4-FFF2-40B4-BE49-F238E27FC236}">
                <a16:creationId xmlns:a16="http://schemas.microsoft.com/office/drawing/2014/main" id="{0FCE38F9-1B1B-8042-FE4E-5EC84BF79347}"/>
              </a:ext>
            </a:extLst>
          </p:cNvPr>
          <p:cNvPicPr>
            <a:picLocks noChangeAspect="1"/>
          </p:cNvPicPr>
          <p:nvPr/>
        </p:nvPicPr>
        <p:blipFill>
          <a:blip r:embed="rId10"/>
          <a:stretch>
            <a:fillRect/>
          </a:stretch>
        </p:blipFill>
        <p:spPr>
          <a:xfrm>
            <a:off x="7140754" y="3452636"/>
            <a:ext cx="3456384" cy="2386020"/>
          </a:xfrm>
          <a:prstGeom prst="rect">
            <a:avLst/>
          </a:prstGeom>
        </p:spPr>
      </p:pic>
      <p:sp>
        <p:nvSpPr>
          <p:cNvPr id="7" name="Tekstfelt 6">
            <a:extLst>
              <a:ext uri="{FF2B5EF4-FFF2-40B4-BE49-F238E27FC236}">
                <a16:creationId xmlns:a16="http://schemas.microsoft.com/office/drawing/2014/main" id="{63D55699-B7AA-5BB0-7608-7754B4D391A5}"/>
              </a:ext>
            </a:extLst>
          </p:cNvPr>
          <p:cNvSpPr txBox="1"/>
          <p:nvPr/>
        </p:nvSpPr>
        <p:spPr>
          <a:xfrm>
            <a:off x="721029" y="3808783"/>
            <a:ext cx="6255559" cy="1853777"/>
          </a:xfrm>
          <a:prstGeom prst="rect">
            <a:avLst/>
          </a:prstGeom>
          <a:noFill/>
        </p:spPr>
        <p:txBody>
          <a:bodyPr wrap="square" rtlCol="0">
            <a:spAutoFit/>
          </a:bodyPr>
          <a:lstStyle/>
          <a:p>
            <a:r>
              <a:rPr lang="da-DK" sz="2400" dirty="0"/>
              <a:t>Spørgeskemastudie af 330 ældre efterladte 4 gange fra 2 mdr. til 1½ år efter tabet. Halvdelen fik </a:t>
            </a:r>
            <a:r>
              <a:rPr lang="da-DK" sz="2400" dirty="0" err="1"/>
              <a:t>hjemmebsøg</a:t>
            </a:r>
            <a:r>
              <a:rPr lang="da-DK" sz="2400" dirty="0"/>
              <a:t>.</a:t>
            </a:r>
          </a:p>
        </p:txBody>
      </p:sp>
      <p:sp>
        <p:nvSpPr>
          <p:cNvPr id="8" name="Pladsholder til slidenummer 7">
            <a:extLst>
              <a:ext uri="{FF2B5EF4-FFF2-40B4-BE49-F238E27FC236}">
                <a16:creationId xmlns:a16="http://schemas.microsoft.com/office/drawing/2014/main" id="{75B7D938-8657-E2B8-1CA8-A4DFC4CDDF85}"/>
              </a:ext>
            </a:extLst>
          </p:cNvPr>
          <p:cNvSpPr>
            <a:spLocks noGrp="1"/>
          </p:cNvSpPr>
          <p:nvPr>
            <p:ph type="sldNum" sz="quarter" idx="12"/>
          </p:nvPr>
        </p:nvSpPr>
        <p:spPr/>
        <p:txBody>
          <a:bodyPr/>
          <a:lstStyle/>
          <a:p>
            <a:fld id="{07F12454-AC67-4D4D-BF42-C1C72DE0427C}" type="slidenum">
              <a:rPr lang="da-DK" smtClean="0"/>
              <a:t>10</a:t>
            </a:fld>
            <a:endParaRPr lang="da-DK"/>
          </a:p>
        </p:txBody>
      </p:sp>
    </p:spTree>
    <p:extLst>
      <p:ext uri="{BB962C8B-B14F-4D97-AF65-F5344CB8AC3E}">
        <p14:creationId xmlns:p14="http://schemas.microsoft.com/office/powerpoint/2010/main" val="365009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F772-2F56-4609-87E8-79649C257A91}"/>
              </a:ext>
            </a:extLst>
          </p:cNvPr>
          <p:cNvSpPr>
            <a:spLocks noGrp="1"/>
          </p:cNvSpPr>
          <p:nvPr>
            <p:ph type="title"/>
          </p:nvPr>
        </p:nvSpPr>
        <p:spPr>
          <a:xfrm>
            <a:off x="435906" y="365129"/>
            <a:ext cx="10914938" cy="687608"/>
          </a:xfrm>
        </p:spPr>
        <p:txBody>
          <a:bodyPr>
            <a:normAutofit/>
          </a:bodyPr>
          <a:lstStyle/>
          <a:p>
            <a:r>
              <a:rPr lang="da-DK" sz="3600" dirty="0" err="1"/>
              <a:t>Prolonged</a:t>
            </a:r>
            <a:r>
              <a:rPr lang="da-DK" sz="3600" dirty="0"/>
              <a:t> </a:t>
            </a:r>
            <a:r>
              <a:rPr lang="da-DK" sz="3600" dirty="0" err="1"/>
              <a:t>grief</a:t>
            </a:r>
            <a:r>
              <a:rPr lang="da-DK" sz="3600" dirty="0"/>
              <a:t> </a:t>
            </a:r>
            <a:r>
              <a:rPr lang="da-DK" sz="3600" dirty="0" err="1"/>
              <a:t>disorder</a:t>
            </a:r>
            <a:r>
              <a:rPr lang="da-DK" sz="3600" dirty="0"/>
              <a:t> (Forlænget sorglidelse)</a:t>
            </a:r>
          </a:p>
        </p:txBody>
      </p:sp>
      <p:sp>
        <p:nvSpPr>
          <p:cNvPr id="4" name="Footer Placeholder 3">
            <a:extLst>
              <a:ext uri="{FF2B5EF4-FFF2-40B4-BE49-F238E27FC236}">
                <a16:creationId xmlns:a16="http://schemas.microsoft.com/office/drawing/2014/main" id="{1956BC91-7EAF-4A4D-973D-6BE26688350E}"/>
              </a:ext>
            </a:extLst>
          </p:cNvPr>
          <p:cNvSpPr>
            <a:spLocks noGrp="1"/>
          </p:cNvSpPr>
          <p:nvPr>
            <p:ph type="ftr" sz="quarter" idx="11"/>
          </p:nvPr>
        </p:nvSpPr>
        <p:spPr/>
        <p:txBody>
          <a:bodyPr/>
          <a:lstStyle/>
          <a:p>
            <a:r>
              <a:rPr lang="da-DK"/>
              <a:t>Tiltrædelsesforelæsning ved Maja O'Connor</a:t>
            </a:r>
            <a:endParaRPr lang="da-DK" dirty="0"/>
          </a:p>
        </p:txBody>
      </p:sp>
      <p:pic>
        <p:nvPicPr>
          <p:cNvPr id="7" name="Picture 6">
            <a:extLst>
              <a:ext uri="{FF2B5EF4-FFF2-40B4-BE49-F238E27FC236}">
                <a16:creationId xmlns:a16="http://schemas.microsoft.com/office/drawing/2014/main" id="{C333E24F-AD06-9BAF-035B-A78DB69D11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4023" y="4890432"/>
            <a:ext cx="1676034" cy="1676034"/>
          </a:xfrm>
          <a:prstGeom prst="rect">
            <a:avLst/>
          </a:prstGeom>
        </p:spPr>
      </p:pic>
      <p:graphicFrame>
        <p:nvGraphicFramePr>
          <p:cNvPr id="8" name="Pladsholder til indhold 4">
            <a:extLst>
              <a:ext uri="{FF2B5EF4-FFF2-40B4-BE49-F238E27FC236}">
                <a16:creationId xmlns:a16="http://schemas.microsoft.com/office/drawing/2014/main" id="{27F0E3D9-2786-431C-150B-04CD66160C24}"/>
              </a:ext>
            </a:extLst>
          </p:cNvPr>
          <p:cNvGraphicFramePr>
            <a:graphicFrameLocks/>
          </p:cNvGraphicFramePr>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6639EC7B-DAA9-2D3B-D79A-D1E41BB6484F}"/>
              </a:ext>
            </a:extLst>
          </p:cNvPr>
          <p:cNvSpPr>
            <a:spLocks noGrp="1"/>
          </p:cNvSpPr>
          <p:nvPr>
            <p:ph idx="1"/>
          </p:nvPr>
        </p:nvSpPr>
        <p:spPr>
          <a:xfrm>
            <a:off x="435906" y="1052738"/>
            <a:ext cx="10512862" cy="5035182"/>
          </a:xfrm>
        </p:spPr>
        <p:txBody>
          <a:bodyPr>
            <a:normAutofit fontScale="77500" lnSpcReduction="20000"/>
          </a:bodyPr>
          <a:lstStyle/>
          <a:p>
            <a:pPr marL="228531" marR="0" lvl="0" indent="-228531" algn="l" defTabSz="914126"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531" marR="0" lvl="0" indent="-228531" algn="l" defTabSz="914126"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længes</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ubærligt</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efter</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afdøde</a:t>
            </a:r>
            <a:r>
              <a:rPr lang="en-GB" altLang="da-DK" sz="2300" dirty="0">
                <a:solidFill>
                  <a:prstClr val="black"/>
                </a:solidFill>
                <a:latin typeface="Calibri" panose="020F0502020204030204"/>
              </a:rPr>
              <a:t>/</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tanker, der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konstant</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kredser</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om den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afdøde</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separationsangst</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531" marR="0" lvl="0" indent="-228531" algn="l" defTabSz="914126"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GB" altLang="da-DK" sz="2300" dirty="0">
              <a:solidFill>
                <a:prstClr val="black"/>
              </a:solidFill>
              <a:latin typeface="Calibri" panose="020F0502020204030204"/>
            </a:endParaRPr>
          </a:p>
          <a:p>
            <a:pPr marL="228531" marR="0" lvl="0" indent="-228531" algn="l" defTabSz="914126"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GB" altLang="da-DK" sz="2300" dirty="0" err="1">
                <a:solidFill>
                  <a:prstClr val="black"/>
                </a:solidFill>
                <a:latin typeface="Calibri" panose="020F0502020204030204"/>
              </a:rPr>
              <a:t>Pinefuld</a:t>
            </a:r>
            <a:r>
              <a:rPr lang="en-GB" altLang="da-DK" sz="2300" dirty="0">
                <a:solidFill>
                  <a:prstClr val="black"/>
                </a:solidFill>
                <a:latin typeface="Calibri" panose="020F0502020204030204"/>
              </a:rPr>
              <a:t> </a:t>
            </a:r>
            <a:r>
              <a:rPr lang="en-GB" altLang="da-DK" sz="2300" dirty="0" err="1">
                <a:solidFill>
                  <a:prstClr val="black"/>
                </a:solidFill>
                <a:latin typeface="Calibri" panose="020F0502020204030204"/>
              </a:rPr>
              <a:t>tristhed</a:t>
            </a:r>
            <a:r>
              <a:rPr lang="en-GB" altLang="da-DK" sz="2300" dirty="0">
                <a:solidFill>
                  <a:prstClr val="black"/>
                </a:solidFill>
                <a:latin typeface="Calibri" panose="020F0502020204030204"/>
              </a:rPr>
              <a:t>, </a:t>
            </a:r>
            <a:r>
              <a:rPr lang="en-GB" altLang="da-DK" sz="2300" dirty="0" err="1">
                <a:solidFill>
                  <a:prstClr val="black"/>
                </a:solidFill>
                <a:latin typeface="Calibri" panose="020F0502020204030204"/>
              </a:rPr>
              <a:t>føler</a:t>
            </a:r>
            <a:r>
              <a:rPr lang="en-GB" altLang="da-DK" sz="2300" dirty="0">
                <a:solidFill>
                  <a:prstClr val="black"/>
                </a:solidFill>
                <a:latin typeface="Calibri" panose="020F0502020204030204"/>
              </a:rPr>
              <a:t> man </a:t>
            </a:r>
            <a:r>
              <a:rPr lang="en-GB" altLang="da-DK" sz="2300" dirty="0" err="1">
                <a:solidFill>
                  <a:prstClr val="black"/>
                </a:solidFill>
                <a:latin typeface="Calibri" panose="020F0502020204030204"/>
              </a:rPr>
              <a:t>har</a:t>
            </a:r>
            <a:r>
              <a:rPr lang="en-GB" altLang="da-DK" sz="2300" dirty="0">
                <a:solidFill>
                  <a:prstClr val="black"/>
                </a:solidFill>
                <a:latin typeface="Calibri" panose="020F0502020204030204"/>
              </a:rPr>
              <a:t> </a:t>
            </a:r>
            <a:r>
              <a:rPr lang="en-GB" altLang="da-DK" sz="2300" dirty="0" err="1">
                <a:solidFill>
                  <a:prstClr val="black"/>
                </a:solidFill>
                <a:latin typeface="Calibri" panose="020F0502020204030204"/>
              </a:rPr>
              <a:t>mistet</a:t>
            </a:r>
            <a:r>
              <a:rPr lang="en-GB" altLang="da-DK" sz="2300" dirty="0">
                <a:solidFill>
                  <a:prstClr val="black"/>
                </a:solidFill>
                <a:latin typeface="Calibri" panose="020F0502020204030204"/>
              </a:rPr>
              <a:t> </a:t>
            </a:r>
            <a:r>
              <a:rPr lang="en-GB" altLang="da-DK" sz="2300" dirty="0" err="1">
                <a:solidFill>
                  <a:prstClr val="black"/>
                </a:solidFill>
                <a:latin typeface="Calibri" panose="020F0502020204030204"/>
              </a:rPr>
              <a:t>en</a:t>
            </a:r>
            <a:r>
              <a:rPr lang="en-GB" altLang="da-DK" sz="2300" dirty="0">
                <a:solidFill>
                  <a:prstClr val="black"/>
                </a:solidFill>
                <a:latin typeface="Calibri" panose="020F0502020204030204"/>
              </a:rPr>
              <a:t> del </a:t>
            </a:r>
            <a:r>
              <a:rPr lang="en-GB" altLang="da-DK" sz="2300" dirty="0" err="1">
                <a:solidFill>
                  <a:prstClr val="black"/>
                </a:solidFill>
                <a:latin typeface="Calibri" panose="020F0502020204030204"/>
              </a:rPr>
              <a:t>af</a:t>
            </a:r>
            <a:r>
              <a:rPr lang="en-GB" altLang="da-DK" sz="2300" dirty="0">
                <a:solidFill>
                  <a:prstClr val="black"/>
                </a:solidFill>
                <a:latin typeface="Calibri" panose="020F0502020204030204"/>
              </a:rPr>
              <a:t> sig </a:t>
            </a:r>
            <a:r>
              <a:rPr lang="en-GB" altLang="da-DK" sz="2300" dirty="0" err="1">
                <a:solidFill>
                  <a:prstClr val="black"/>
                </a:solidFill>
                <a:latin typeface="Calibri" panose="020F0502020204030204"/>
              </a:rPr>
              <a:t>selv</a:t>
            </a:r>
            <a:r>
              <a:rPr lang="en-GB" altLang="da-DK" sz="2300" dirty="0">
                <a:solidFill>
                  <a:prstClr val="black"/>
                </a:solidFill>
                <a:latin typeface="Calibri" panose="020F0502020204030204"/>
              </a:rPr>
              <a:t>, </a:t>
            </a:r>
            <a:r>
              <a:rPr lang="en-GB" altLang="da-DK" sz="2300" dirty="0" err="1">
                <a:solidFill>
                  <a:prstClr val="black"/>
                </a:solidFill>
                <a:latin typeface="Calibri" panose="020F0502020204030204"/>
              </a:rPr>
              <a:t>kan</a:t>
            </a:r>
            <a:r>
              <a:rPr lang="en-GB" altLang="da-DK" sz="2300" dirty="0">
                <a:solidFill>
                  <a:prstClr val="black"/>
                </a:solidFill>
                <a:latin typeface="Calibri" panose="020F0502020204030204"/>
              </a:rPr>
              <a:t> </a:t>
            </a:r>
            <a:r>
              <a:rPr lang="en-GB" altLang="da-DK" sz="2300" dirty="0" err="1">
                <a:solidFill>
                  <a:prstClr val="black"/>
                </a:solidFill>
                <a:latin typeface="Calibri" panose="020F0502020204030204"/>
              </a:rPr>
              <a:t>ikke</a:t>
            </a:r>
            <a:r>
              <a:rPr lang="en-GB" altLang="da-DK" sz="2300" dirty="0">
                <a:solidFill>
                  <a:prstClr val="black"/>
                </a:solidFill>
                <a:latin typeface="Calibri" panose="020F0502020204030204"/>
              </a:rPr>
              <a:t> </a:t>
            </a:r>
            <a:r>
              <a:rPr lang="en-GB" altLang="da-DK" sz="2300" dirty="0" err="1">
                <a:solidFill>
                  <a:prstClr val="black"/>
                </a:solidFill>
                <a:latin typeface="Calibri" panose="020F0502020204030204"/>
              </a:rPr>
              <a:t>begribe</a:t>
            </a:r>
            <a:r>
              <a:rPr lang="en-GB" altLang="da-DK" sz="2300" dirty="0">
                <a:solidFill>
                  <a:prstClr val="black"/>
                </a:solidFill>
                <a:latin typeface="Calibri" panose="020F0502020204030204"/>
              </a:rPr>
              <a:t>, at </a:t>
            </a:r>
            <a:r>
              <a:rPr lang="en-GB" altLang="da-DK" sz="2300" dirty="0" err="1">
                <a:solidFill>
                  <a:prstClr val="black"/>
                </a:solidFill>
                <a:latin typeface="Calibri" panose="020F0502020204030204"/>
              </a:rPr>
              <a:t>tabet</a:t>
            </a:r>
            <a:r>
              <a:rPr lang="en-GB" altLang="da-DK" sz="2300" dirty="0">
                <a:solidFill>
                  <a:prstClr val="black"/>
                </a:solidFill>
                <a:latin typeface="Calibri" panose="020F0502020204030204"/>
              </a:rPr>
              <a:t> er </a:t>
            </a:r>
            <a:r>
              <a:rPr lang="en-GB" altLang="da-DK" sz="2300" dirty="0" err="1">
                <a:solidFill>
                  <a:prstClr val="black"/>
                </a:solidFill>
                <a:latin typeface="Calibri" panose="020F0502020204030204"/>
              </a:rPr>
              <a:t>sket</a:t>
            </a:r>
            <a:r>
              <a:rPr lang="en-GB" altLang="da-DK" sz="2300" dirty="0">
                <a:solidFill>
                  <a:prstClr val="black"/>
                </a:solidFill>
                <a:latin typeface="Calibri" panose="020F0502020204030204"/>
              </a:rPr>
              <a:t>, </a:t>
            </a:r>
            <a:r>
              <a:rPr lang="en-GB" altLang="da-DK" sz="2300" dirty="0" err="1">
                <a:solidFill>
                  <a:prstClr val="black"/>
                </a:solidFill>
                <a:latin typeface="Calibri" panose="020F0502020204030204"/>
              </a:rPr>
              <a:t>mangel</a:t>
            </a:r>
            <a:r>
              <a:rPr lang="en-GB" altLang="da-DK" sz="2300" dirty="0">
                <a:solidFill>
                  <a:prstClr val="black"/>
                </a:solidFill>
                <a:latin typeface="Calibri" panose="020F0502020204030204"/>
              </a:rPr>
              <a:t> </a:t>
            </a:r>
            <a:r>
              <a:rPr lang="en-GB" altLang="da-DK" sz="2300" dirty="0" err="1">
                <a:solidFill>
                  <a:prstClr val="black"/>
                </a:solidFill>
                <a:latin typeface="Calibri" panose="020F0502020204030204"/>
              </a:rPr>
              <a:t>på</a:t>
            </a:r>
            <a:r>
              <a:rPr lang="en-GB" altLang="da-DK" sz="2300" dirty="0">
                <a:solidFill>
                  <a:prstClr val="black"/>
                </a:solidFill>
                <a:latin typeface="Calibri" panose="020F0502020204030204"/>
              </a:rPr>
              <a:t> positive </a:t>
            </a:r>
            <a:r>
              <a:rPr lang="en-GB" altLang="da-DK" sz="2300" dirty="0" err="1">
                <a:solidFill>
                  <a:prstClr val="black"/>
                </a:solidFill>
                <a:latin typeface="Calibri" panose="020F0502020204030204"/>
              </a:rPr>
              <a:t>følelser</a:t>
            </a:r>
            <a:r>
              <a:rPr lang="en-GB" altLang="da-DK" sz="2300" dirty="0">
                <a:solidFill>
                  <a:prstClr val="black"/>
                </a:solidFill>
                <a:latin typeface="Calibri" panose="020F0502020204030204"/>
              </a:rPr>
              <a:t> og social engagement, </a:t>
            </a:r>
            <a:r>
              <a:rPr lang="en-GB" altLang="da-DK" sz="2300" dirty="0" err="1">
                <a:solidFill>
                  <a:prstClr val="black"/>
                </a:solidFill>
                <a:latin typeface="Calibri" panose="020F0502020204030204"/>
              </a:rPr>
              <a:t>vrede</a:t>
            </a:r>
            <a:r>
              <a:rPr lang="en-GB" altLang="da-DK" sz="2300" dirty="0">
                <a:solidFill>
                  <a:prstClr val="black"/>
                </a:solidFill>
                <a:latin typeface="Calibri" panose="020F0502020204030204"/>
              </a:rPr>
              <a:t>….                                 </a:t>
            </a:r>
            <a:r>
              <a:rPr lang="en-GB" altLang="da-DK" sz="1600" dirty="0" err="1">
                <a:solidFill>
                  <a:prstClr val="black"/>
                </a:solidFill>
                <a:latin typeface="Calibri" panose="020F0502020204030204"/>
              </a:rPr>
              <a:t>Prigerson</a:t>
            </a:r>
            <a:r>
              <a:rPr lang="en-GB" altLang="da-DK" sz="1600" dirty="0">
                <a:solidFill>
                  <a:prstClr val="black"/>
                </a:solidFill>
                <a:latin typeface="Calibri" panose="020F0502020204030204"/>
              </a:rPr>
              <a:t> et al, 2009.</a:t>
            </a:r>
            <a:r>
              <a:rPr lang="en-GB" altLang="da-DK" sz="2300" dirty="0">
                <a:solidFill>
                  <a:prstClr val="black"/>
                </a:solidFill>
                <a:latin typeface="Calibri" panose="020F0502020204030204"/>
              </a:rPr>
              <a:t>          </a:t>
            </a:r>
          </a:p>
          <a:p>
            <a:pPr marL="228531" marR="0" lvl="0" indent="-228531" algn="l" defTabSz="914126"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GB" altLang="da-DK" sz="2300" dirty="0">
              <a:solidFill>
                <a:prstClr val="black"/>
              </a:solidFill>
              <a:latin typeface="Calibri" panose="020F0502020204030204"/>
            </a:endParaRPr>
          </a:p>
          <a:p>
            <a:pPr marL="228531" marR="0" lvl="0" indent="-228531" algn="l" defTabSz="914126"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GB" altLang="da-DK" sz="2300" dirty="0">
                <a:solidFill>
                  <a:prstClr val="black"/>
                </a:solidFill>
                <a:latin typeface="Calibri" panose="020F0502020204030204"/>
              </a:rPr>
              <a:t>Negative, </a:t>
            </a:r>
            <a:r>
              <a:rPr lang="en-GB" altLang="da-DK" sz="2300" dirty="0" err="1">
                <a:solidFill>
                  <a:prstClr val="black"/>
                </a:solidFill>
                <a:latin typeface="Calibri" panose="020F0502020204030204"/>
              </a:rPr>
              <a:t>automatiske</a:t>
            </a:r>
            <a:r>
              <a:rPr lang="en-GB" altLang="da-DK" sz="2300" dirty="0">
                <a:solidFill>
                  <a:prstClr val="black"/>
                </a:solidFill>
                <a:latin typeface="Calibri" panose="020F0502020204030204"/>
              </a:rPr>
              <a:t> tanker:                                                                                                                </a:t>
            </a:r>
            <a:endPar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531" marR="0" lvl="0" indent="-228531" algn="l" defTabSz="914126"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jeg</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kan</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ikke</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tro</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han</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er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væk</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531" marR="0" lvl="0" indent="-228531" algn="l" defTabSz="914126"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jeg</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bliver</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altLang="da-DK" sz="2300" dirty="0" err="1">
                <a:solidFill>
                  <a:prstClr val="black"/>
                </a:solidFill>
                <a:latin typeface="Calibri" panose="020F0502020204030204"/>
              </a:rPr>
              <a:t>vanvittig</a:t>
            </a:r>
            <a:r>
              <a:rPr lang="en-GB" altLang="da-DK" sz="2300" dirty="0">
                <a:solidFill>
                  <a:prstClr val="black"/>
                </a:solidFill>
                <a:latin typeface="Calibri" panose="020F0502020204030204"/>
              </a:rPr>
              <a:t>,</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hvis</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jeg</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mærker</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sorgen</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531" marR="0" lvl="0" indent="-228531" algn="l" defTabSz="914126"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jeg</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bliver</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aldrig</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glad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igen</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531" marR="0" lvl="0" indent="-228531" algn="l" defTabSz="914126"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531" marR="0" lvl="0" indent="-228531" algn="l" defTabSz="914126"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GB" altLang="da-DK" sz="2300" dirty="0">
                <a:solidFill>
                  <a:prstClr val="black"/>
                </a:solidFill>
                <a:latin typeface="Calibri" panose="020F0502020204030204"/>
              </a:rPr>
              <a:t>PGD </a:t>
            </a:r>
            <a:r>
              <a:rPr lang="en-GB" altLang="da-DK" sz="2300" dirty="0">
                <a:solidFill>
                  <a:prstClr val="black"/>
                </a:solidFill>
                <a:latin typeface="Calibri" panose="020F0502020204030204"/>
                <a:sym typeface="Wingdings" pitchFamily="2" charset="2"/>
              </a:rPr>
              <a:t> d</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årligere</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trivsel</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og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funktion</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flere</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lægebesøg</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større</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medicinforbrug</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flere</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selvmord</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flere</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sygedage</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mere depression,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flere</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rPr>
              <a:t>indlæggelsesdage</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rPr>
              <a:t> mv </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registerundersøgelse</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af</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høj</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GB" altLang="da-DK" sz="23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kvalitet</a:t>
            </a:r>
            <a:r>
              <a:rPr kumimoji="0" lang="en-GB" altLang="da-DK" sz="23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mangler  !!                                </a:t>
            </a:r>
            <a:r>
              <a:rPr kumimoji="0" lang="en-GB" altLang="da-DK" sz="2300" b="0"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GB" altLang="da-DK" sz="1200" b="0" i="0" u="none" strike="noStrike" kern="1200" cap="none" spc="0" normalizeH="0" baseline="0" noProof="0" dirty="0">
                <a:ln>
                  <a:noFill/>
                </a:ln>
                <a:solidFill>
                  <a:prstClr val="black"/>
                </a:solidFill>
                <a:effectLst/>
                <a:uLnTx/>
                <a:uFillTx/>
                <a:latin typeface="Calibri" panose="020F0502020204030204"/>
                <a:ea typeface="+mn-ea"/>
                <a:cs typeface="+mn-cs"/>
              </a:rPr>
              <a:t>Prigerson et al, 2009; </a:t>
            </a:r>
            <a:r>
              <a:rPr kumimoji="0" lang="en-GB" alt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Maciejewski</a:t>
            </a:r>
            <a:r>
              <a:rPr kumimoji="0" lang="en-GB" altLang="da-DK" sz="1200" b="0" i="0" u="none" strike="noStrike" kern="1200" cap="none" spc="0" normalizeH="0" baseline="0" noProof="0" dirty="0">
                <a:ln>
                  <a:noFill/>
                </a:ln>
                <a:solidFill>
                  <a:prstClr val="black"/>
                </a:solidFill>
                <a:effectLst/>
                <a:uLnTx/>
                <a:uFillTx/>
                <a:latin typeface="Calibri" panose="020F0502020204030204"/>
                <a:ea typeface="+mn-ea"/>
                <a:cs typeface="+mn-cs"/>
              </a:rPr>
              <a:t> et al., 2021, </a:t>
            </a:r>
            <a:r>
              <a:rPr kumimoji="0" lang="en-GB" alt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Boelen</a:t>
            </a:r>
            <a:r>
              <a:rPr kumimoji="0" lang="en-GB" altLang="da-DK" sz="1200" b="0" i="0" u="none" strike="noStrike" kern="1200" cap="none" spc="0" normalizeH="0" baseline="0" noProof="0" dirty="0">
                <a:ln>
                  <a:noFill/>
                </a:ln>
                <a:solidFill>
                  <a:prstClr val="black"/>
                </a:solidFill>
                <a:effectLst/>
                <a:uLnTx/>
                <a:uFillTx/>
                <a:latin typeface="Calibri" panose="020F0502020204030204"/>
                <a:ea typeface="+mn-ea"/>
                <a:cs typeface="+mn-cs"/>
              </a:rPr>
              <a:t> et al., 2020, Lenferink and O’Connor, 2023</a:t>
            </a:r>
            <a:endParaRPr lang="en-US" sz="4100" dirty="0"/>
          </a:p>
          <a:p>
            <a:endParaRPr lang="en-US" dirty="0"/>
          </a:p>
          <a:p>
            <a:pPr marL="0" indent="0">
              <a:buNone/>
            </a:pPr>
            <a:r>
              <a:rPr lang="en-US" sz="2300" dirty="0" err="1"/>
              <a:t>Cirka</a:t>
            </a:r>
            <a:r>
              <a:rPr lang="en-US" sz="2300" dirty="0"/>
              <a:t> 10% </a:t>
            </a:r>
            <a:r>
              <a:rPr lang="en-US" sz="2300" dirty="0" err="1"/>
              <a:t>har</a:t>
            </a:r>
            <a:r>
              <a:rPr lang="en-US" sz="2300" dirty="0"/>
              <a:t> </a:t>
            </a:r>
            <a:r>
              <a:rPr lang="en-US" sz="2300" dirty="0" err="1"/>
              <a:t>symptomer</a:t>
            </a:r>
            <a:r>
              <a:rPr lang="en-US" sz="2300" dirty="0"/>
              <a:t> </a:t>
            </a:r>
            <a:r>
              <a:rPr lang="en-US" sz="2300" dirty="0" err="1"/>
              <a:t>på</a:t>
            </a:r>
            <a:r>
              <a:rPr lang="en-US" sz="2300" dirty="0"/>
              <a:t> </a:t>
            </a:r>
            <a:r>
              <a:rPr lang="en-US" sz="2300" dirty="0" err="1"/>
              <a:t>Forlænget</a:t>
            </a:r>
            <a:r>
              <a:rPr lang="en-US" sz="2300" dirty="0"/>
              <a:t> </a:t>
            </a:r>
            <a:r>
              <a:rPr lang="en-US" sz="2300" dirty="0" err="1"/>
              <a:t>Sorglidelse</a:t>
            </a:r>
            <a:r>
              <a:rPr lang="en-US" sz="2300" dirty="0"/>
              <a:t> </a:t>
            </a:r>
            <a:r>
              <a:rPr lang="en-US" sz="1300" dirty="0"/>
              <a:t>  </a:t>
            </a:r>
            <a:r>
              <a:rPr lang="en-US" sz="1100" dirty="0"/>
              <a:t>Lundorff et al., 2017</a:t>
            </a:r>
            <a:endParaRPr lang="da-DK" sz="1200" dirty="0"/>
          </a:p>
        </p:txBody>
      </p:sp>
      <p:pic>
        <p:nvPicPr>
          <p:cNvPr id="5" name="Pladsholder til indhold 5">
            <a:extLst>
              <a:ext uri="{FF2B5EF4-FFF2-40B4-BE49-F238E27FC236}">
                <a16:creationId xmlns:a16="http://schemas.microsoft.com/office/drawing/2014/main" id="{D25C3B18-3428-9968-316B-BD89661A91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8098" y="737992"/>
            <a:ext cx="2304821" cy="1221555"/>
          </a:xfrm>
          <a:prstGeom prst="rect">
            <a:avLst/>
          </a:prstGeom>
        </p:spPr>
      </p:pic>
      <p:pic>
        <p:nvPicPr>
          <p:cNvPr id="6" name="Picture 9">
            <a:extLst>
              <a:ext uri="{FF2B5EF4-FFF2-40B4-BE49-F238E27FC236}">
                <a16:creationId xmlns:a16="http://schemas.microsoft.com/office/drawing/2014/main" id="{E1766F5D-16F3-BFFE-9E3F-5DDDB160B93A}"/>
              </a:ext>
            </a:extLst>
          </p:cNvPr>
          <p:cNvPicPr>
            <a:picLocks noChangeAspect="1"/>
          </p:cNvPicPr>
          <p:nvPr/>
        </p:nvPicPr>
        <p:blipFill>
          <a:blip r:embed="rId9"/>
          <a:stretch>
            <a:fillRect/>
          </a:stretch>
        </p:blipFill>
        <p:spPr>
          <a:xfrm>
            <a:off x="9448098" y="2379897"/>
            <a:ext cx="2193859" cy="1462572"/>
          </a:xfrm>
          <a:prstGeom prst="rect">
            <a:avLst/>
          </a:prstGeom>
        </p:spPr>
      </p:pic>
      <p:sp>
        <p:nvSpPr>
          <p:cNvPr id="9" name="Pladsholder til slidenummer 8">
            <a:extLst>
              <a:ext uri="{FF2B5EF4-FFF2-40B4-BE49-F238E27FC236}">
                <a16:creationId xmlns:a16="http://schemas.microsoft.com/office/drawing/2014/main" id="{1DC942E0-413F-D96C-C5B3-3BF3651E0CBF}"/>
              </a:ext>
            </a:extLst>
          </p:cNvPr>
          <p:cNvSpPr>
            <a:spLocks noGrp="1"/>
          </p:cNvSpPr>
          <p:nvPr>
            <p:ph type="sldNum" sz="quarter" idx="12"/>
          </p:nvPr>
        </p:nvSpPr>
        <p:spPr/>
        <p:txBody>
          <a:bodyPr/>
          <a:lstStyle/>
          <a:p>
            <a:fld id="{07F12454-AC67-4D4D-BF42-C1C72DE0427C}" type="slidenum">
              <a:rPr lang="da-DK" smtClean="0"/>
              <a:t>11</a:t>
            </a:fld>
            <a:endParaRPr lang="da-DK"/>
          </a:p>
        </p:txBody>
      </p:sp>
    </p:spTree>
    <p:extLst>
      <p:ext uri="{BB962C8B-B14F-4D97-AF65-F5344CB8AC3E}">
        <p14:creationId xmlns:p14="http://schemas.microsoft.com/office/powerpoint/2010/main" val="34663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913" y="149115"/>
            <a:ext cx="11557000" cy="903621"/>
          </a:xfrm>
        </p:spPr>
        <p:txBody>
          <a:bodyPr/>
          <a:lstStyle/>
          <a:p>
            <a:r>
              <a:rPr lang="da-DK" sz="4266" dirty="0"/>
              <a:t>Forlænget sorglidelse, ICD 11</a:t>
            </a:r>
            <a:endParaRPr lang="da-DK" dirty="0"/>
          </a:p>
        </p:txBody>
      </p:sp>
      <p:sp>
        <p:nvSpPr>
          <p:cNvPr id="3" name="Pladsholder til indhold 2"/>
          <p:cNvSpPr>
            <a:spLocks noGrp="1"/>
          </p:cNvSpPr>
          <p:nvPr>
            <p:ph idx="1"/>
          </p:nvPr>
        </p:nvSpPr>
        <p:spPr>
          <a:xfrm>
            <a:off x="549796" y="1256283"/>
            <a:ext cx="10486901" cy="4896520"/>
          </a:xfrm>
        </p:spPr>
        <p:txBody>
          <a:bodyPr>
            <a:noAutofit/>
          </a:bodyPr>
          <a:lstStyle/>
          <a:p>
            <a:pPr marL="0" indent="0">
              <a:lnSpc>
                <a:spcPct val="107000"/>
              </a:lnSpc>
              <a:spcAft>
                <a:spcPts val="800"/>
              </a:spcAft>
              <a:buNone/>
            </a:pPr>
            <a:r>
              <a:rPr lang="da-DK" sz="1600" dirty="0">
                <a:latin typeface="Times New Roman" panose="02020603050405020304" pitchFamily="18" charset="0"/>
                <a:ea typeface="Calibri" panose="020F0502020204030204" pitchFamily="34" charset="0"/>
                <a:cs typeface="Times New Roman" panose="02020603050405020304" pitchFamily="18" charset="0"/>
              </a:rPr>
              <a:t>Forlænget sorglidelse er en lidelse, i hvilken der efter tabet af en partner, en forælder, et barn, eller en anden nærtstående, er en vedvarende og omsiggribende sorgreaktion, som er karakteriseret af:</a:t>
            </a:r>
            <a:endParaRPr lang="da-DK"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arenR"/>
              <a:tabLst>
                <a:tab pos="457200" algn="l"/>
              </a:tabLst>
            </a:pPr>
            <a:r>
              <a:rPr lang="da-DK" sz="1600" dirty="0">
                <a:latin typeface="Times New Roman" panose="02020603050405020304" pitchFamily="18" charset="0"/>
                <a:ea typeface="Calibri" panose="020F0502020204030204" pitchFamily="34" charset="0"/>
                <a:cs typeface="Times New Roman" panose="02020603050405020304" pitchFamily="18" charset="0"/>
              </a:rPr>
              <a:t>Længsel efter afdøde eller tanker, der vedvarende kredser om afdøde.</a:t>
            </a:r>
            <a:endParaRPr lang="da-DK"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arenR"/>
              <a:tabLst>
                <a:tab pos="457200" algn="l"/>
              </a:tabLst>
            </a:pPr>
            <a:r>
              <a:rPr lang="da-DK" sz="1600" dirty="0">
                <a:latin typeface="Times New Roman" panose="02020603050405020304" pitchFamily="18" charset="0"/>
                <a:ea typeface="Calibri" panose="020F0502020204030204" pitchFamily="34" charset="0"/>
                <a:cs typeface="Times New Roman" panose="02020603050405020304" pitchFamily="18" charset="0"/>
              </a:rPr>
              <a:t>Intens emotionel smerte såsom tristed, skyld, vrede, bebrejdelse, svært at begribe eller acceptere at tabet er sket, føler man har mistet en del af sig selv, manglende evne til at opleve positive følelser, emotionel følelsesløshed, problemer med at engagere sig i sociale eller andre aktiviteter. </a:t>
            </a:r>
            <a:endParaRPr lang="da-DK"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arenR"/>
              <a:tabLst>
                <a:tab pos="457200" algn="l"/>
              </a:tabLst>
            </a:pPr>
            <a:r>
              <a:rPr lang="da-DK" sz="1600" dirty="0">
                <a:latin typeface="Times New Roman" panose="02020603050405020304" pitchFamily="18" charset="0"/>
                <a:ea typeface="Calibri" panose="020F0502020204030204" pitchFamily="34" charset="0"/>
                <a:cs typeface="Times New Roman" panose="02020603050405020304" pitchFamily="18" charset="0"/>
              </a:rPr>
              <a:t>Denne sorgreaktion har varet ved i en usædvanlig lang periode efter tabet (som minimum mere end 6 måneder). </a:t>
            </a:r>
            <a:endParaRPr lang="da-DK"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arenR"/>
              <a:tabLst>
                <a:tab pos="457200" algn="l"/>
              </a:tabLst>
            </a:pPr>
            <a:r>
              <a:rPr lang="da-DK" sz="1600" dirty="0">
                <a:latin typeface="Times New Roman" panose="02020603050405020304" pitchFamily="18" charset="0"/>
                <a:ea typeface="Calibri" panose="020F0502020204030204" pitchFamily="34" charset="0"/>
                <a:cs typeface="Times New Roman" panose="02020603050405020304" pitchFamily="18" charset="0"/>
              </a:rPr>
              <a:t>Reaktionen overskrider klart de gældende sociale, kulturelle eller religiøse normer for individets kultur og kontekst.</a:t>
            </a:r>
            <a:endParaRPr lang="da-DK" sz="1600" dirty="0">
              <a:latin typeface="Calibri" panose="020F0502020204030204" pitchFamily="34" charset="0"/>
              <a:ea typeface="Calibri" panose="020F0502020204030204" pitchFamily="34" charset="0"/>
              <a:cs typeface="Times New Roman" panose="02020603050405020304" pitchFamily="18" charset="0"/>
            </a:endParaRPr>
          </a:p>
          <a:p>
            <a:pPr marL="228669" indent="0">
              <a:lnSpc>
                <a:spcPct val="107000"/>
              </a:lnSpc>
              <a:spcAft>
                <a:spcPts val="800"/>
              </a:spcAft>
              <a:buNone/>
            </a:pPr>
            <a:r>
              <a:rPr lang="da-DK" sz="1600" dirty="0">
                <a:latin typeface="Times New Roman" panose="02020603050405020304" pitchFamily="18" charset="0"/>
                <a:ea typeface="Calibri" panose="020F0502020204030204" pitchFamily="34" charset="0"/>
                <a:cs typeface="Times New Roman" panose="02020603050405020304" pitchFamily="18" charset="0"/>
              </a:rPr>
              <a:t>Sorgreaktioner der har varet ved i længere tid, men som ligger inden for den normative sorgperiode, der er gældende i personens kulturelle og religiøse kontekst, betragtes som normale sorgreaktioner og tildeles ikke en diagnose. </a:t>
            </a:r>
            <a:endParaRPr lang="da-DK" sz="16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None/>
              <a:tabLst>
                <a:tab pos="457200" algn="l"/>
              </a:tabLst>
            </a:pPr>
            <a:r>
              <a:rPr lang="da-DK" sz="1600" dirty="0">
                <a:latin typeface="Times New Roman" panose="02020603050405020304" pitchFamily="18" charset="0"/>
                <a:ea typeface="Calibri" panose="020F0502020204030204" pitchFamily="34" charset="0"/>
                <a:cs typeface="Times New Roman" panose="02020603050405020304" pitchFamily="18" charset="0"/>
              </a:rPr>
              <a:t>5) 	Lidelsen fører til signifikant svækket funktion af personlig, familiemæssig, social, uddannelsesmæssig, erhvervsmæssig 	eller andre vigtige funktionsområder.</a:t>
            </a:r>
            <a:endParaRPr lang="da-DK" sz="1600" dirty="0">
              <a:latin typeface="Calibri" panose="020F0502020204030204" pitchFamily="34" charset="0"/>
              <a:ea typeface="Calibri" panose="020F0502020204030204" pitchFamily="34" charset="0"/>
              <a:cs typeface="Times New Roman" panose="02020603050405020304" pitchFamily="18" charset="0"/>
            </a:endParaRPr>
          </a:p>
          <a:p>
            <a:r>
              <a:rPr lang="da-DK" sz="1600" dirty="0">
                <a:latin typeface="Times New Roman" panose="02020603050405020304" pitchFamily="18" charset="0"/>
                <a:ea typeface="Calibri" panose="020F0502020204030204" pitchFamily="34" charset="0"/>
              </a:rPr>
              <a:t>Kilde: Foreløbige oversættelse til dansk af ICD-11, O’Connor. 2021, i </a:t>
            </a:r>
            <a:r>
              <a:rPr lang="da-DK" sz="1600" dirty="0" err="1">
                <a:latin typeface="Times New Roman" panose="02020603050405020304" pitchFamily="18" charset="0"/>
                <a:ea typeface="Calibri" panose="020F0502020204030204" pitchFamily="34" charset="0"/>
              </a:rPr>
              <a:t>Brinkman</a:t>
            </a:r>
            <a:r>
              <a:rPr lang="da-DK" sz="1600" dirty="0">
                <a:latin typeface="Times New Roman" panose="02020603050405020304" pitchFamily="18" charset="0"/>
                <a:ea typeface="Calibri" panose="020F0502020204030204" pitchFamily="34" charset="0"/>
              </a:rPr>
              <a:t>, S. og Petersen, A. ”Menneskets sorg” </a:t>
            </a:r>
            <a:endParaRPr lang="da-DK" sz="1600" dirty="0"/>
          </a:p>
        </p:txBody>
      </p:sp>
      <p:sp>
        <p:nvSpPr>
          <p:cNvPr id="6" name="Pladsholder til sidefod 5">
            <a:extLst>
              <a:ext uri="{FF2B5EF4-FFF2-40B4-BE49-F238E27FC236}">
                <a16:creationId xmlns:a16="http://schemas.microsoft.com/office/drawing/2014/main" id="{53062B1F-CA06-FAA9-F619-54B4098E4CBB}"/>
              </a:ext>
            </a:extLst>
          </p:cNvPr>
          <p:cNvSpPr>
            <a:spLocks noGrp="1"/>
          </p:cNvSpPr>
          <p:nvPr>
            <p:ph type="ftr" sz="quarter" idx="11"/>
          </p:nvPr>
        </p:nvSpPr>
        <p:spPr/>
        <p:txBody>
          <a:bodyPr/>
          <a:lstStyle/>
          <a:p>
            <a:r>
              <a:rPr lang="da-DK"/>
              <a:t>Tiltrædelsesforelæsning ved Maja O'Connor</a:t>
            </a:r>
          </a:p>
        </p:txBody>
      </p:sp>
      <p:sp>
        <p:nvSpPr>
          <p:cNvPr id="4" name="Pladsholder til slidenummer 3">
            <a:extLst>
              <a:ext uri="{FF2B5EF4-FFF2-40B4-BE49-F238E27FC236}">
                <a16:creationId xmlns:a16="http://schemas.microsoft.com/office/drawing/2014/main" id="{25AE980D-988E-98BE-45E5-B35DE313E47C}"/>
              </a:ext>
            </a:extLst>
          </p:cNvPr>
          <p:cNvSpPr>
            <a:spLocks noGrp="1"/>
          </p:cNvSpPr>
          <p:nvPr>
            <p:ph type="sldNum" sz="quarter" idx="12"/>
          </p:nvPr>
        </p:nvSpPr>
        <p:spPr/>
        <p:txBody>
          <a:bodyPr/>
          <a:lstStyle/>
          <a:p>
            <a:fld id="{07F12454-AC67-4D4D-BF42-C1C72DE0427C}" type="slidenum">
              <a:rPr lang="da-DK" smtClean="0"/>
              <a:t>12</a:t>
            </a:fld>
            <a:endParaRPr lang="da-DK"/>
          </a:p>
        </p:txBody>
      </p:sp>
      <p:pic>
        <p:nvPicPr>
          <p:cNvPr id="5" name="Billede 4">
            <a:extLst>
              <a:ext uri="{FF2B5EF4-FFF2-40B4-BE49-F238E27FC236}">
                <a16:creationId xmlns:a16="http://schemas.microsoft.com/office/drawing/2014/main" id="{0D394C8D-002A-4E1B-6364-29C645216B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5402" y="0"/>
            <a:ext cx="15797157" cy="6956844"/>
          </a:xfrm>
          <a:prstGeom prst="rect">
            <a:avLst/>
          </a:prstGeom>
        </p:spPr>
      </p:pic>
    </p:spTree>
    <p:extLst>
      <p:ext uri="{BB962C8B-B14F-4D97-AF65-F5344CB8AC3E}">
        <p14:creationId xmlns:p14="http://schemas.microsoft.com/office/powerpoint/2010/main" val="174172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7982" y="404664"/>
            <a:ext cx="10080966" cy="778098"/>
          </a:xfrm>
        </p:spPr>
        <p:txBody>
          <a:bodyPr>
            <a:normAutofit fontScale="90000"/>
          </a:bodyPr>
          <a:lstStyle/>
          <a:p>
            <a:r>
              <a:rPr lang="en-US" sz="3800" dirty="0"/>
              <a:t>Definition </a:t>
            </a:r>
            <a:r>
              <a:rPr lang="en-US" sz="3800" dirty="0" err="1"/>
              <a:t>af</a:t>
            </a:r>
            <a:r>
              <a:rPr lang="en-US" sz="3800" dirty="0"/>
              <a:t> </a:t>
            </a:r>
            <a:r>
              <a:rPr lang="en-US" sz="3800" dirty="0" err="1"/>
              <a:t>sorg</a:t>
            </a:r>
            <a:r>
              <a:rPr lang="en-US" sz="3800" dirty="0"/>
              <a:t> </a:t>
            </a:r>
            <a:r>
              <a:rPr lang="en-US" sz="3800" dirty="0" err="1"/>
              <a:t>iflg</a:t>
            </a:r>
            <a:r>
              <a:rPr lang="en-US" sz="3800" dirty="0"/>
              <a:t>. Professor Paul A. </a:t>
            </a:r>
            <a:r>
              <a:rPr lang="en-US" sz="3800" dirty="0" err="1"/>
              <a:t>Boelen</a:t>
            </a:r>
            <a:r>
              <a:rPr lang="en-US" sz="3800" dirty="0"/>
              <a:t>, 2006-7</a:t>
            </a:r>
            <a:endParaRPr lang="en-GB" sz="3800" dirty="0"/>
          </a:p>
        </p:txBody>
      </p:sp>
      <p:sp>
        <p:nvSpPr>
          <p:cNvPr id="3" name="Tijdelijke aanduiding voor inhoud 2"/>
          <p:cNvSpPr>
            <a:spLocks noGrp="1"/>
          </p:cNvSpPr>
          <p:nvPr>
            <p:ph idx="1"/>
          </p:nvPr>
        </p:nvSpPr>
        <p:spPr>
          <a:xfrm>
            <a:off x="1979612" y="1182763"/>
            <a:ext cx="8229600" cy="4943402"/>
          </a:xfrm>
        </p:spPr>
        <p:txBody>
          <a:bodyPr>
            <a:normAutofit fontScale="77500" lnSpcReduction="20000"/>
          </a:bodyPr>
          <a:lstStyle/>
          <a:p>
            <a:r>
              <a:rPr lang="en-US" dirty="0" err="1"/>
              <a:t>Primært</a:t>
            </a:r>
            <a:r>
              <a:rPr lang="en-US" dirty="0"/>
              <a:t> ‘</a:t>
            </a:r>
            <a:r>
              <a:rPr lang="en-US" dirty="0" err="1"/>
              <a:t>Seperationsangst</a:t>
            </a:r>
            <a:r>
              <a:rPr dirty="0"/>
              <a:t>'</a:t>
            </a:r>
            <a:r>
              <a:rPr lang="da-DK" dirty="0"/>
              <a:t> – det handler om tilknytning</a:t>
            </a:r>
          </a:p>
          <a:p>
            <a:pPr marL="0" indent="0">
              <a:buNone/>
            </a:pPr>
            <a:endParaRPr dirty="0"/>
          </a:p>
          <a:p>
            <a:pPr lvl="1"/>
            <a:r>
              <a:rPr lang="en-US" dirty="0" err="1"/>
              <a:t>Grundlæggende</a:t>
            </a:r>
            <a:r>
              <a:rPr lang="en-US" dirty="0"/>
              <a:t> </a:t>
            </a:r>
            <a:r>
              <a:rPr lang="en-US" dirty="0" err="1"/>
              <a:t>følelse</a:t>
            </a:r>
            <a:r>
              <a:rPr lang="en-US" dirty="0"/>
              <a:t> = </a:t>
            </a:r>
            <a:r>
              <a:rPr lang="en-US" dirty="0" err="1"/>
              <a:t>Længsel</a:t>
            </a:r>
            <a:r>
              <a:rPr lang="en-US" dirty="0"/>
              <a:t> (yearning)</a:t>
            </a:r>
            <a:endParaRPr lang="en-GB" dirty="0"/>
          </a:p>
          <a:p>
            <a:pPr lvl="1"/>
            <a:r>
              <a:rPr lang="en-US" dirty="0" err="1"/>
              <a:t>Adfærd</a:t>
            </a:r>
            <a:r>
              <a:rPr lang="en-US" dirty="0"/>
              <a:t> = '</a:t>
            </a:r>
            <a:r>
              <a:rPr lang="en-US" dirty="0" err="1"/>
              <a:t>søgeadfærd</a:t>
            </a:r>
            <a:r>
              <a:rPr lang="en-US" dirty="0"/>
              <a:t>’, </a:t>
            </a:r>
            <a:r>
              <a:rPr lang="en-US" dirty="0" err="1"/>
              <a:t>opsøge</a:t>
            </a:r>
            <a:r>
              <a:rPr lang="en-US" dirty="0"/>
              <a:t> </a:t>
            </a:r>
            <a:r>
              <a:rPr lang="en-US" dirty="0" err="1"/>
              <a:t>fornemmelse</a:t>
            </a:r>
            <a:r>
              <a:rPr lang="en-US" dirty="0"/>
              <a:t> </a:t>
            </a:r>
            <a:r>
              <a:rPr lang="en-US" dirty="0" err="1"/>
              <a:t>af</a:t>
            </a:r>
            <a:r>
              <a:rPr lang="en-US" dirty="0"/>
              <a:t> </a:t>
            </a:r>
            <a:r>
              <a:rPr lang="en-US" dirty="0" err="1"/>
              <a:t>nærvær</a:t>
            </a:r>
            <a:r>
              <a:rPr lang="en-US" dirty="0"/>
              <a:t> med </a:t>
            </a:r>
            <a:r>
              <a:rPr lang="en-US" dirty="0" err="1"/>
              <a:t>afdøde</a:t>
            </a:r>
            <a:endParaRPr lang="en-GB" dirty="0"/>
          </a:p>
          <a:p>
            <a:pPr lvl="1"/>
            <a:r>
              <a:rPr dirty="0"/>
              <a:t>T</a:t>
            </a:r>
            <a:r>
              <a:rPr lang="da-DK" dirty="0"/>
              <a:t>anker</a:t>
            </a:r>
            <a:r>
              <a:rPr lang="en-US" dirty="0"/>
              <a:t> = </a:t>
            </a:r>
            <a:r>
              <a:rPr lang="en-US" dirty="0" err="1"/>
              <a:t>tankerne</a:t>
            </a:r>
            <a:r>
              <a:rPr lang="en-US" dirty="0"/>
              <a:t> </a:t>
            </a:r>
            <a:r>
              <a:rPr lang="en-US" dirty="0" err="1"/>
              <a:t>kredser</a:t>
            </a:r>
            <a:r>
              <a:rPr lang="en-US" dirty="0"/>
              <a:t> </a:t>
            </a:r>
            <a:r>
              <a:rPr lang="en-US" dirty="0" err="1"/>
              <a:t>konstant</a:t>
            </a:r>
            <a:r>
              <a:rPr lang="en-US" dirty="0"/>
              <a:t> om </a:t>
            </a:r>
            <a:r>
              <a:rPr lang="en-US" dirty="0" err="1"/>
              <a:t>tabet</a:t>
            </a:r>
            <a:r>
              <a:rPr lang="en-US" dirty="0"/>
              <a:t>/den </a:t>
            </a:r>
            <a:r>
              <a:rPr lang="en-US" dirty="0" err="1"/>
              <a:t>mistede</a:t>
            </a:r>
            <a:r>
              <a:rPr lang="en-US" dirty="0"/>
              <a:t> person, </a:t>
            </a:r>
          </a:p>
          <a:p>
            <a:pPr marL="457063" lvl="1" indent="0">
              <a:buNone/>
            </a:pPr>
            <a:r>
              <a:rPr lang="en-US" dirty="0" err="1"/>
              <a:t>en</a:t>
            </a:r>
            <a:r>
              <a:rPr lang="en-US" dirty="0"/>
              <a:t> </a:t>
            </a:r>
            <a:r>
              <a:rPr lang="en-US" dirty="0" err="1"/>
              <a:t>fornemmelse</a:t>
            </a:r>
            <a:r>
              <a:rPr lang="en-US" dirty="0"/>
              <a:t> </a:t>
            </a:r>
            <a:r>
              <a:rPr lang="en-US" dirty="0" err="1"/>
              <a:t>af</a:t>
            </a:r>
            <a:r>
              <a:rPr lang="en-US" dirty="0"/>
              <a:t>, at </a:t>
            </a:r>
            <a:r>
              <a:rPr lang="en-US" dirty="0" err="1"/>
              <a:t>tabet</a:t>
            </a:r>
            <a:r>
              <a:rPr lang="en-US" dirty="0"/>
              <a:t> er </a:t>
            </a:r>
            <a:r>
              <a:rPr lang="en-US" dirty="0" err="1"/>
              <a:t>uvirkeligt</a:t>
            </a:r>
            <a:r>
              <a:rPr lang="en-US" dirty="0"/>
              <a:t>/</a:t>
            </a:r>
            <a:r>
              <a:rPr lang="en-US" dirty="0" err="1"/>
              <a:t>reversibelt</a:t>
            </a:r>
            <a:r>
              <a:rPr lang="en-US" dirty="0"/>
              <a:t> (</a:t>
            </a:r>
            <a:r>
              <a:rPr lang="en-US" dirty="0" err="1"/>
              <a:t>manglende</a:t>
            </a:r>
            <a:r>
              <a:rPr lang="en-US" dirty="0"/>
              <a:t> accept </a:t>
            </a:r>
            <a:r>
              <a:rPr lang="en-US" dirty="0" err="1"/>
              <a:t>af</a:t>
            </a:r>
            <a:r>
              <a:rPr lang="en-US" dirty="0"/>
              <a:t> </a:t>
            </a:r>
            <a:r>
              <a:rPr lang="en-US" dirty="0" err="1"/>
              <a:t>tabets</a:t>
            </a:r>
            <a:r>
              <a:rPr lang="en-US" dirty="0"/>
              <a:t> </a:t>
            </a:r>
            <a:r>
              <a:rPr lang="en-US" dirty="0" err="1"/>
              <a:t>endelighed</a:t>
            </a:r>
            <a:r>
              <a:rPr lang="en-US" dirty="0"/>
              <a:t>)</a:t>
            </a:r>
          </a:p>
          <a:p>
            <a:pPr lvl="1"/>
            <a:r>
              <a:rPr lang="en-US" dirty="0" err="1"/>
              <a:t>Sanseoplevelser</a:t>
            </a:r>
            <a:r>
              <a:rPr lang="en-US" dirty="0"/>
              <a:t>  = </a:t>
            </a:r>
            <a:r>
              <a:rPr lang="en-US" dirty="0" err="1"/>
              <a:t>fornemmer</a:t>
            </a:r>
            <a:r>
              <a:rPr lang="en-US" dirty="0"/>
              <a:t> </a:t>
            </a:r>
            <a:r>
              <a:rPr lang="en-US" dirty="0" err="1"/>
              <a:t>afdødes</a:t>
            </a:r>
            <a:r>
              <a:rPr lang="en-US" dirty="0"/>
              <a:t> </a:t>
            </a:r>
            <a:r>
              <a:rPr lang="en-US" dirty="0" err="1"/>
              <a:t>tilstedeværelse</a:t>
            </a:r>
            <a:r>
              <a:rPr lang="en-US" dirty="0"/>
              <a:t>, </a:t>
            </a:r>
            <a:r>
              <a:rPr lang="en-US" dirty="0" err="1"/>
              <a:t>hører</a:t>
            </a:r>
            <a:r>
              <a:rPr lang="en-US" dirty="0"/>
              <a:t>/</a:t>
            </a:r>
            <a:r>
              <a:rPr lang="en-US" dirty="0" err="1"/>
              <a:t>ser</a:t>
            </a:r>
            <a:r>
              <a:rPr lang="en-US" dirty="0"/>
              <a:t>/</a:t>
            </a:r>
            <a:r>
              <a:rPr lang="en-US" dirty="0" err="1"/>
              <a:t>mærker</a:t>
            </a:r>
            <a:r>
              <a:rPr lang="en-US" dirty="0"/>
              <a:t> </a:t>
            </a:r>
            <a:r>
              <a:rPr lang="en-US" dirty="0" err="1"/>
              <a:t>afdøde</a:t>
            </a:r>
            <a:r>
              <a:rPr lang="en-US" dirty="0"/>
              <a:t>. Kamp et al (2019). </a:t>
            </a:r>
          </a:p>
          <a:p>
            <a:pPr marL="457063" lvl="1" indent="0">
              <a:buNone/>
            </a:pPr>
            <a:r>
              <a:rPr lang="en-US" dirty="0"/>
              <a:t>	Mere end 50% </a:t>
            </a:r>
            <a:r>
              <a:rPr lang="en-US" dirty="0" err="1"/>
              <a:t>oplever</a:t>
            </a:r>
            <a:r>
              <a:rPr lang="en-US" dirty="0"/>
              <a:t> </a:t>
            </a:r>
            <a:r>
              <a:rPr lang="en-US" dirty="0" err="1"/>
              <a:t>dette</a:t>
            </a:r>
            <a:endParaRPr lang="en-GB" dirty="0"/>
          </a:p>
          <a:p>
            <a:pPr marL="0" indent="0">
              <a:buNone/>
            </a:pPr>
            <a:endParaRPr lang="en-GB" dirty="0"/>
          </a:p>
          <a:p>
            <a:r>
              <a:rPr lang="en-US" dirty="0">
                <a:solidFill>
                  <a:schemeClr val="accent1">
                    <a:lumMod val="75000"/>
                  </a:schemeClr>
                </a:solidFill>
              </a:rPr>
              <a:t>Coping med </a:t>
            </a:r>
            <a:r>
              <a:rPr lang="en-US" dirty="0" err="1">
                <a:solidFill>
                  <a:schemeClr val="accent1">
                    <a:lumMod val="75000"/>
                  </a:schemeClr>
                </a:solidFill>
              </a:rPr>
              <a:t>tabet</a:t>
            </a:r>
            <a:r>
              <a:rPr lang="en-US" dirty="0">
                <a:solidFill>
                  <a:schemeClr val="accent1">
                    <a:lumMod val="75000"/>
                  </a:schemeClr>
                </a:solidFill>
              </a:rPr>
              <a:t> </a:t>
            </a:r>
            <a:r>
              <a:rPr lang="en-US" dirty="0" err="1">
                <a:solidFill>
                  <a:schemeClr val="accent1">
                    <a:lumMod val="75000"/>
                  </a:schemeClr>
                </a:solidFill>
              </a:rPr>
              <a:t>kræver</a:t>
            </a:r>
            <a:r>
              <a:rPr lang="en-US" dirty="0">
                <a:solidFill>
                  <a:schemeClr val="accent1">
                    <a:lumMod val="75000"/>
                  </a:schemeClr>
                </a:solidFill>
              </a:rPr>
              <a:t> : </a:t>
            </a:r>
          </a:p>
          <a:p>
            <a:pPr marL="0" indent="0">
              <a:buNone/>
            </a:pPr>
            <a:endParaRPr lang="en-US" dirty="0">
              <a:solidFill>
                <a:schemeClr val="accent1">
                  <a:lumMod val="75000"/>
                </a:schemeClr>
              </a:solidFill>
            </a:endParaRPr>
          </a:p>
          <a:p>
            <a:pPr lvl="1"/>
            <a:r>
              <a:rPr lang="en-US" dirty="0">
                <a:solidFill>
                  <a:schemeClr val="accent1">
                    <a:lumMod val="75000"/>
                  </a:schemeClr>
                </a:solidFill>
              </a:rPr>
              <a:t>At </a:t>
            </a:r>
            <a:r>
              <a:rPr lang="en-US" dirty="0" err="1">
                <a:solidFill>
                  <a:schemeClr val="accent1">
                    <a:lumMod val="75000"/>
                  </a:schemeClr>
                </a:solidFill>
              </a:rPr>
              <a:t>acceptere</a:t>
            </a:r>
            <a:r>
              <a:rPr lang="en-US" dirty="0">
                <a:solidFill>
                  <a:schemeClr val="accent1">
                    <a:lumMod val="75000"/>
                  </a:schemeClr>
                </a:solidFill>
              </a:rPr>
              <a:t> </a:t>
            </a:r>
            <a:r>
              <a:rPr lang="en-US" dirty="0" err="1">
                <a:solidFill>
                  <a:schemeClr val="accent1">
                    <a:lumMod val="75000"/>
                  </a:schemeClr>
                </a:solidFill>
              </a:rPr>
              <a:t>tabets</a:t>
            </a:r>
            <a:r>
              <a:rPr lang="en-US" dirty="0">
                <a:solidFill>
                  <a:schemeClr val="accent1">
                    <a:lumMod val="75000"/>
                  </a:schemeClr>
                </a:solidFill>
              </a:rPr>
              <a:t> </a:t>
            </a:r>
            <a:r>
              <a:rPr lang="en-US" dirty="0" err="1">
                <a:solidFill>
                  <a:schemeClr val="accent1">
                    <a:lumMod val="75000"/>
                  </a:schemeClr>
                </a:solidFill>
              </a:rPr>
              <a:t>endelighed</a:t>
            </a:r>
            <a:r>
              <a:rPr lang="en-US" dirty="0">
                <a:solidFill>
                  <a:schemeClr val="accent1">
                    <a:lumMod val="75000"/>
                  </a:schemeClr>
                </a:solidFill>
              </a:rPr>
              <a:t> </a:t>
            </a:r>
            <a:endParaRPr dirty="0"/>
          </a:p>
          <a:p>
            <a:pPr lvl="1"/>
            <a:r>
              <a:rPr lang="en-US" dirty="0">
                <a:solidFill>
                  <a:schemeClr val="accent1">
                    <a:lumMod val="75000"/>
                  </a:schemeClr>
                </a:solidFill>
              </a:rPr>
              <a:t>At </a:t>
            </a:r>
            <a:r>
              <a:rPr lang="en-US" dirty="0" err="1">
                <a:solidFill>
                  <a:schemeClr val="accent1">
                    <a:lumMod val="75000"/>
                  </a:schemeClr>
                </a:solidFill>
              </a:rPr>
              <a:t>tillade</a:t>
            </a:r>
            <a:r>
              <a:rPr lang="en-US" dirty="0">
                <a:solidFill>
                  <a:schemeClr val="accent1">
                    <a:lumMod val="75000"/>
                  </a:schemeClr>
                </a:solidFill>
              </a:rPr>
              <a:t> sig </a:t>
            </a:r>
            <a:r>
              <a:rPr lang="en-US" dirty="0" err="1">
                <a:solidFill>
                  <a:schemeClr val="accent1">
                    <a:lumMod val="75000"/>
                  </a:schemeClr>
                </a:solidFill>
              </a:rPr>
              <a:t>selv</a:t>
            </a:r>
            <a:r>
              <a:rPr lang="en-US" dirty="0">
                <a:solidFill>
                  <a:schemeClr val="accent1">
                    <a:lumMod val="75000"/>
                  </a:schemeClr>
                </a:solidFill>
              </a:rPr>
              <a:t> at </a:t>
            </a:r>
            <a:r>
              <a:rPr lang="en-US" dirty="0" err="1">
                <a:solidFill>
                  <a:schemeClr val="accent1">
                    <a:lumMod val="75000"/>
                  </a:schemeClr>
                </a:solidFill>
              </a:rPr>
              <a:t>mærke</a:t>
            </a:r>
            <a:r>
              <a:rPr lang="en-US" dirty="0">
                <a:solidFill>
                  <a:schemeClr val="accent1">
                    <a:lumMod val="75000"/>
                  </a:schemeClr>
                </a:solidFill>
              </a:rPr>
              <a:t> </a:t>
            </a:r>
            <a:r>
              <a:rPr lang="en-US" dirty="0" err="1">
                <a:solidFill>
                  <a:schemeClr val="accent1">
                    <a:lumMod val="75000"/>
                  </a:schemeClr>
                </a:solidFill>
              </a:rPr>
              <a:t>sorgens</a:t>
            </a:r>
            <a:r>
              <a:rPr lang="en-US" dirty="0">
                <a:solidFill>
                  <a:schemeClr val="accent1">
                    <a:lumMod val="75000"/>
                  </a:schemeClr>
                </a:solidFill>
              </a:rPr>
              <a:t> </a:t>
            </a:r>
            <a:r>
              <a:rPr lang="en-US" dirty="0" err="1">
                <a:solidFill>
                  <a:schemeClr val="accent1">
                    <a:lumMod val="75000"/>
                  </a:schemeClr>
                </a:solidFill>
              </a:rPr>
              <a:t>følelser</a:t>
            </a:r>
            <a:r>
              <a:rPr lang="en-US" dirty="0">
                <a:solidFill>
                  <a:schemeClr val="accent1">
                    <a:lumMod val="75000"/>
                  </a:schemeClr>
                </a:solidFill>
              </a:rPr>
              <a:t>, </a:t>
            </a:r>
            <a:r>
              <a:rPr lang="en-US" dirty="0" err="1">
                <a:solidFill>
                  <a:schemeClr val="accent1">
                    <a:lumMod val="75000"/>
                  </a:schemeClr>
                </a:solidFill>
              </a:rPr>
              <a:t>når</a:t>
            </a:r>
            <a:r>
              <a:rPr lang="en-US" dirty="0">
                <a:solidFill>
                  <a:schemeClr val="accent1">
                    <a:lumMod val="75000"/>
                  </a:schemeClr>
                </a:solidFill>
              </a:rPr>
              <a:t> de </a:t>
            </a:r>
            <a:r>
              <a:rPr lang="en-US" dirty="0" err="1">
                <a:solidFill>
                  <a:schemeClr val="accent1">
                    <a:lumMod val="75000"/>
                  </a:schemeClr>
                </a:solidFill>
              </a:rPr>
              <a:t>kommer</a:t>
            </a:r>
            <a:r>
              <a:rPr lang="en-US" dirty="0">
                <a:solidFill>
                  <a:schemeClr val="accent1">
                    <a:lumMod val="75000"/>
                  </a:schemeClr>
                </a:solidFill>
              </a:rPr>
              <a:t> (</a:t>
            </a:r>
            <a:r>
              <a:rPr lang="en-US" dirty="0" err="1">
                <a:solidFill>
                  <a:schemeClr val="accent1">
                    <a:lumMod val="75000"/>
                  </a:schemeClr>
                </a:solidFill>
              </a:rPr>
              <a:t>når</a:t>
            </a:r>
            <a:r>
              <a:rPr lang="en-US" dirty="0">
                <a:solidFill>
                  <a:schemeClr val="accent1">
                    <a:lumMod val="75000"/>
                  </a:schemeClr>
                </a:solidFill>
              </a:rPr>
              <a:t> </a:t>
            </a:r>
            <a:r>
              <a:rPr lang="en-US" dirty="0" err="1">
                <a:solidFill>
                  <a:schemeClr val="accent1">
                    <a:lumMod val="75000"/>
                  </a:schemeClr>
                </a:solidFill>
              </a:rPr>
              <a:t>en</a:t>
            </a:r>
            <a:r>
              <a:rPr lang="en-US" dirty="0">
                <a:solidFill>
                  <a:schemeClr val="accent1">
                    <a:lumMod val="75000"/>
                  </a:schemeClr>
                </a:solidFill>
              </a:rPr>
              <a:t> </a:t>
            </a:r>
            <a:r>
              <a:rPr lang="en-US" dirty="0" err="1">
                <a:solidFill>
                  <a:schemeClr val="accent1">
                    <a:lumMod val="75000"/>
                  </a:schemeClr>
                </a:solidFill>
              </a:rPr>
              <a:t>bølge</a:t>
            </a:r>
            <a:r>
              <a:rPr lang="en-US" dirty="0">
                <a:solidFill>
                  <a:schemeClr val="accent1">
                    <a:lumMod val="75000"/>
                  </a:schemeClr>
                </a:solidFill>
              </a:rPr>
              <a:t> </a:t>
            </a:r>
            <a:r>
              <a:rPr lang="en-US" dirty="0" err="1">
                <a:solidFill>
                  <a:schemeClr val="accent1">
                    <a:lumMod val="75000"/>
                  </a:schemeClr>
                </a:solidFill>
              </a:rPr>
              <a:t>af</a:t>
            </a:r>
            <a:r>
              <a:rPr lang="en-US" dirty="0">
                <a:solidFill>
                  <a:schemeClr val="accent1">
                    <a:lumMod val="75000"/>
                  </a:schemeClr>
                </a:solidFill>
              </a:rPr>
              <a:t> </a:t>
            </a:r>
            <a:r>
              <a:rPr lang="en-US" dirty="0" err="1">
                <a:solidFill>
                  <a:schemeClr val="accent1">
                    <a:lumMod val="75000"/>
                  </a:schemeClr>
                </a:solidFill>
              </a:rPr>
              <a:t>sorg</a:t>
            </a:r>
            <a:r>
              <a:rPr lang="en-US" dirty="0">
                <a:solidFill>
                  <a:schemeClr val="accent1">
                    <a:lumMod val="75000"/>
                  </a:schemeClr>
                </a:solidFill>
              </a:rPr>
              <a:t> </a:t>
            </a:r>
            <a:r>
              <a:rPr lang="en-US" dirty="0" err="1">
                <a:solidFill>
                  <a:schemeClr val="accent1">
                    <a:lumMod val="75000"/>
                  </a:schemeClr>
                </a:solidFill>
              </a:rPr>
              <a:t>ruller</a:t>
            </a:r>
            <a:r>
              <a:rPr lang="en-US" dirty="0">
                <a:solidFill>
                  <a:schemeClr val="accent1">
                    <a:lumMod val="75000"/>
                  </a:schemeClr>
                </a:solidFill>
              </a:rPr>
              <a:t> </a:t>
            </a:r>
            <a:r>
              <a:rPr lang="en-US" dirty="0" err="1">
                <a:solidFill>
                  <a:schemeClr val="accent1">
                    <a:lumMod val="75000"/>
                  </a:schemeClr>
                </a:solidFill>
              </a:rPr>
              <a:t>ind</a:t>
            </a:r>
            <a:r>
              <a:rPr lang="en-US" dirty="0">
                <a:solidFill>
                  <a:schemeClr val="accent1">
                    <a:lumMod val="75000"/>
                  </a:schemeClr>
                </a:solidFill>
              </a:rPr>
              <a:t>)</a:t>
            </a:r>
          </a:p>
          <a:p>
            <a:pPr lvl="1"/>
            <a:r>
              <a:rPr lang="en-GB" dirty="0">
                <a:solidFill>
                  <a:schemeClr val="accent1">
                    <a:lumMod val="75000"/>
                  </a:schemeClr>
                </a:solidFill>
              </a:rPr>
              <a:t>At </a:t>
            </a:r>
            <a:r>
              <a:rPr lang="en-GB" dirty="0" err="1">
                <a:solidFill>
                  <a:schemeClr val="accent1">
                    <a:lumMod val="75000"/>
                  </a:schemeClr>
                </a:solidFill>
              </a:rPr>
              <a:t>fortsætte</a:t>
            </a:r>
            <a:r>
              <a:rPr lang="en-GB" dirty="0">
                <a:solidFill>
                  <a:schemeClr val="accent1">
                    <a:lumMod val="75000"/>
                  </a:schemeClr>
                </a:solidFill>
              </a:rPr>
              <a:t> </a:t>
            </a:r>
            <a:r>
              <a:rPr lang="en-GB" dirty="0" err="1">
                <a:solidFill>
                  <a:schemeClr val="accent1">
                    <a:lumMod val="75000"/>
                  </a:schemeClr>
                </a:solidFill>
              </a:rPr>
              <a:t>sædvanlige</a:t>
            </a:r>
            <a:r>
              <a:rPr lang="en-GB" dirty="0">
                <a:solidFill>
                  <a:schemeClr val="accent1">
                    <a:lumMod val="75000"/>
                  </a:schemeClr>
                </a:solidFill>
              </a:rPr>
              <a:t> og </a:t>
            </a:r>
            <a:r>
              <a:rPr lang="en-GB" dirty="0" err="1">
                <a:solidFill>
                  <a:schemeClr val="accent1">
                    <a:lumMod val="75000"/>
                  </a:schemeClr>
                </a:solidFill>
              </a:rPr>
              <a:t>påskønnede</a:t>
            </a:r>
            <a:r>
              <a:rPr lang="en-GB" dirty="0">
                <a:solidFill>
                  <a:schemeClr val="accent1">
                    <a:lumMod val="75000"/>
                  </a:schemeClr>
                </a:solidFill>
              </a:rPr>
              <a:t> </a:t>
            </a:r>
            <a:r>
              <a:rPr lang="en-GB" dirty="0" err="1">
                <a:solidFill>
                  <a:schemeClr val="accent1">
                    <a:lumMod val="75000"/>
                  </a:schemeClr>
                </a:solidFill>
              </a:rPr>
              <a:t>aktiviteter</a:t>
            </a:r>
            <a:endParaRPr lang="en-GB" dirty="0">
              <a:solidFill>
                <a:schemeClr val="accent1">
                  <a:lumMod val="75000"/>
                </a:schemeClr>
              </a:solidFill>
            </a:endParaRPr>
          </a:p>
          <a:p>
            <a:pPr lvl="1"/>
            <a:endParaRPr lang="en-GB" dirty="0">
              <a:solidFill>
                <a:schemeClr val="accent1">
                  <a:lumMod val="75000"/>
                </a:schemeClr>
              </a:solidFill>
            </a:endParaRPr>
          </a:p>
        </p:txBody>
      </p:sp>
      <p:sp>
        <p:nvSpPr>
          <p:cNvPr id="8" name="Tijdelijke aanduiding voor dianummer 7">
            <a:extLst>
              <a:ext uri="{FF2B5EF4-FFF2-40B4-BE49-F238E27FC236}">
                <a16:creationId xmlns:a16="http://schemas.microsoft.com/office/drawing/2014/main" id="{811992F3-977A-4207-BB35-6C96C87BED5C}"/>
              </a:ext>
            </a:extLst>
          </p:cNvPr>
          <p:cNvSpPr>
            <a:spLocks noGrp="1"/>
          </p:cNvSpPr>
          <p:nvPr>
            <p:ph type="sldNum" sz="quarter" idx="12"/>
          </p:nvPr>
        </p:nvSpPr>
        <p:spPr/>
        <p:txBody>
          <a:bodyPr/>
          <a:lstStyle/>
          <a:p>
            <a:fld id="{A36193C4-9841-40AD-A764-4D267D3EC2E8}" type="slidenum">
              <a:rPr lang="nl-NL" sz="1600"/>
              <a:t>13</a:t>
            </a:fld>
            <a:endParaRPr lang="nl-NL" sz="1600" dirty="0"/>
          </a:p>
        </p:txBody>
      </p:sp>
      <p:pic>
        <p:nvPicPr>
          <p:cNvPr id="6" name="Afbeelding 5"/>
          <p:cNvPicPr>
            <a:picLocks noChangeAspect="1"/>
          </p:cNvPicPr>
          <p:nvPr/>
        </p:nvPicPr>
        <p:blipFill>
          <a:blip r:embed="rId3"/>
          <a:stretch>
            <a:fillRect/>
          </a:stretch>
        </p:blipFill>
        <p:spPr>
          <a:xfrm>
            <a:off x="9329046" y="4147947"/>
            <a:ext cx="1894004" cy="1009245"/>
          </a:xfrm>
          <a:prstGeom prst="rect">
            <a:avLst/>
          </a:prstGeom>
        </p:spPr>
      </p:pic>
      <p:sp>
        <p:nvSpPr>
          <p:cNvPr id="7" name="Rechthoek 6"/>
          <p:cNvSpPr/>
          <p:nvPr/>
        </p:nvSpPr>
        <p:spPr>
          <a:xfrm>
            <a:off x="9129168" y="3554997"/>
            <a:ext cx="2160087" cy="59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500" b="1" dirty="0">
                <a:solidFill>
                  <a:schemeClr val="accent1">
                    <a:lumMod val="50000"/>
                  </a:schemeClr>
                </a:solidFill>
              </a:rPr>
              <a:t>Coping   Faser</a:t>
            </a:r>
          </a:p>
        </p:txBody>
      </p:sp>
      <p:sp>
        <p:nvSpPr>
          <p:cNvPr id="11" name="Footer Placeholder 10"/>
          <p:cNvSpPr>
            <a:spLocks noGrp="1"/>
          </p:cNvSpPr>
          <p:nvPr>
            <p:ph type="ftr" sz="quarter" idx="11"/>
          </p:nvPr>
        </p:nvSpPr>
        <p:spPr/>
        <p:txBody>
          <a:bodyPr/>
          <a:lstStyle/>
          <a:p>
            <a:r>
              <a:rPr lang="da-DK"/>
              <a:t>Tiltrædelsesforelæsning ved Maja O'Connor</a:t>
            </a:r>
          </a:p>
        </p:txBody>
      </p:sp>
      <p:graphicFrame>
        <p:nvGraphicFramePr>
          <p:cNvPr id="4" name="Pladsholder til indhold 4">
            <a:extLst>
              <a:ext uri="{FF2B5EF4-FFF2-40B4-BE49-F238E27FC236}">
                <a16:creationId xmlns:a16="http://schemas.microsoft.com/office/drawing/2014/main" id="{ECE2895D-CB71-3B94-0237-D6729D7496FC}"/>
              </a:ext>
            </a:extLst>
          </p:cNvPr>
          <p:cNvGraphicFramePr>
            <a:graphicFrameLocks/>
          </p:cNvGraphicFramePr>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33706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96" y="165608"/>
            <a:ext cx="11161240" cy="778098"/>
          </a:xfrm>
        </p:spPr>
        <p:txBody>
          <a:bodyPr>
            <a:normAutofit fontScale="90000"/>
          </a:bodyPr>
          <a:lstStyle/>
          <a:p>
            <a:r>
              <a:rPr lang="nl-NL" sz="3600" dirty="0">
                <a:latin typeface="Calibri" pitchFamily="34" charset="0"/>
              </a:rPr>
              <a:t>Kan forlænget sorglidelse behandles?   </a:t>
            </a:r>
            <a:r>
              <a:rPr lang="nl-NL" sz="2800" dirty="0">
                <a:latin typeface="Calibri" pitchFamily="34" charset="0"/>
              </a:rPr>
              <a:t>KATforSorg</a:t>
            </a:r>
            <a:br>
              <a:rPr lang="nl-NL" sz="2800" dirty="0">
                <a:latin typeface="Calibri" pitchFamily="34" charset="0"/>
              </a:rPr>
            </a:br>
            <a:r>
              <a:rPr lang="nl-NL" sz="2800" dirty="0">
                <a:latin typeface="Calibri" pitchFamily="34" charset="0"/>
              </a:rPr>
              <a:t>                                                                                           </a:t>
            </a:r>
            <a:r>
              <a:rPr lang="nl-NL" sz="2000" b="1" dirty="0">
                <a:latin typeface="Calibri" pitchFamily="34" charset="0"/>
              </a:rPr>
              <a:t>Boelen 2007, </a:t>
            </a:r>
            <a:r>
              <a:rPr lang="nl-NL" sz="2000" dirty="0">
                <a:latin typeface="Calibri" pitchFamily="34" charset="0"/>
              </a:rPr>
              <a:t>Bryant, 2011, Shear 2010- </a:t>
            </a:r>
            <a:endParaRPr lang="en-GB" sz="2000" dirty="0">
              <a:latin typeface="Calibri" pitchFamily="34" charset="0"/>
            </a:endParaRPr>
          </a:p>
        </p:txBody>
      </p:sp>
      <p:sp>
        <p:nvSpPr>
          <p:cNvPr id="10" name="Rounded Rectangle 12"/>
          <p:cNvSpPr/>
          <p:nvPr/>
        </p:nvSpPr>
        <p:spPr>
          <a:xfrm>
            <a:off x="6067836" y="5570699"/>
            <a:ext cx="5643200" cy="4195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nl-NL" sz="2200" b="1" i="1" dirty="0">
                <a:solidFill>
                  <a:srgbClr val="FF0000"/>
                </a:solidFill>
                <a:latin typeface="Calibri" pitchFamily="34" charset="0"/>
                <a:sym typeface="Wingdings" panose="05000000000000000000" pitchFamily="2" charset="2"/>
              </a:rPr>
              <a:t>Forlænget sorglidelse</a:t>
            </a:r>
            <a:endParaRPr lang="en-GB" sz="2200" b="1" i="1" dirty="0">
              <a:solidFill>
                <a:srgbClr val="00B050"/>
              </a:solidFill>
              <a:latin typeface="Calibri" pitchFamily="34" charset="0"/>
            </a:endParaRPr>
          </a:p>
        </p:txBody>
      </p:sp>
      <p:sp>
        <p:nvSpPr>
          <p:cNvPr id="4" name="Rounded Rectangle 3"/>
          <p:cNvSpPr/>
          <p:nvPr/>
        </p:nvSpPr>
        <p:spPr>
          <a:xfrm>
            <a:off x="1629916" y="2636912"/>
            <a:ext cx="8849801" cy="28803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fontAlgn="auto">
              <a:lnSpc>
                <a:spcPct val="100000"/>
              </a:lnSpc>
              <a:spcBef>
                <a:spcPts val="0"/>
              </a:spcBef>
              <a:spcAft>
                <a:spcPts val="0"/>
              </a:spcAft>
            </a:pPr>
            <a:endParaRPr lang="en-GB" sz="2500" dirty="0">
              <a:solidFill>
                <a:prstClr val="black">
                  <a:lumMod val="75000"/>
                  <a:lumOff val="25000"/>
                </a:prstClr>
              </a:solidFill>
              <a:latin typeface="Calibri" pitchFamily="34" charset="0"/>
            </a:endParaRPr>
          </a:p>
          <a:p>
            <a:pPr fontAlgn="auto">
              <a:lnSpc>
                <a:spcPct val="100000"/>
              </a:lnSpc>
              <a:spcBef>
                <a:spcPts val="0"/>
              </a:spcBef>
              <a:spcAft>
                <a:spcPts val="0"/>
              </a:spcAft>
            </a:pPr>
            <a:r>
              <a:rPr lang="nl-NL" sz="2500" dirty="0">
                <a:solidFill>
                  <a:prstClr val="black">
                    <a:lumMod val="75000"/>
                    <a:lumOff val="25000"/>
                  </a:prstClr>
                </a:solidFill>
                <a:latin typeface="Calibri" pitchFamily="34" charset="0"/>
              </a:rPr>
              <a:t>Mismatch mellem realitet   og    eksisterende viden/skemata</a:t>
            </a:r>
          </a:p>
          <a:p>
            <a:pPr fontAlgn="auto">
              <a:lnSpc>
                <a:spcPct val="100000"/>
              </a:lnSpc>
              <a:spcBef>
                <a:spcPts val="0"/>
              </a:spcBef>
              <a:spcAft>
                <a:spcPts val="0"/>
              </a:spcAft>
            </a:pPr>
            <a:endParaRPr lang="en-GB" sz="2500" dirty="0">
              <a:solidFill>
                <a:prstClr val="black">
                  <a:lumMod val="75000"/>
                  <a:lumOff val="25000"/>
                </a:prstClr>
              </a:solidFill>
              <a:latin typeface="Calibri" pitchFamily="34" charset="0"/>
            </a:endParaRPr>
          </a:p>
          <a:p>
            <a:pPr fontAlgn="auto">
              <a:lnSpc>
                <a:spcPct val="100000"/>
              </a:lnSpc>
              <a:spcBef>
                <a:spcPts val="0"/>
              </a:spcBef>
              <a:spcAft>
                <a:spcPts val="0"/>
              </a:spcAft>
            </a:pPr>
            <a:r>
              <a:rPr lang="nl-NL" sz="2500" dirty="0">
                <a:solidFill>
                  <a:prstClr val="black">
                    <a:lumMod val="75000"/>
                    <a:lumOff val="25000"/>
                  </a:prstClr>
                </a:solidFill>
                <a:latin typeface="Calibri" pitchFamily="34" charset="0"/>
              </a:rPr>
              <a:t>Kroniske negative tankemønstre</a:t>
            </a:r>
          </a:p>
          <a:p>
            <a:pPr fontAlgn="auto">
              <a:lnSpc>
                <a:spcPct val="100000"/>
              </a:lnSpc>
              <a:spcBef>
                <a:spcPts val="0"/>
              </a:spcBef>
              <a:spcAft>
                <a:spcPts val="0"/>
              </a:spcAft>
            </a:pPr>
            <a:endParaRPr lang="en-GB" sz="2500" dirty="0">
              <a:solidFill>
                <a:prstClr val="black">
                  <a:lumMod val="75000"/>
                  <a:lumOff val="25000"/>
                </a:prstClr>
              </a:solidFill>
              <a:latin typeface="Calibri" pitchFamily="34" charset="0"/>
            </a:endParaRPr>
          </a:p>
          <a:p>
            <a:pPr fontAlgn="auto">
              <a:lnSpc>
                <a:spcPct val="100000"/>
              </a:lnSpc>
              <a:spcBef>
                <a:spcPts val="0"/>
              </a:spcBef>
              <a:spcAft>
                <a:spcPts val="0"/>
              </a:spcAft>
            </a:pPr>
            <a:r>
              <a:rPr lang="nl-NL" sz="2500" dirty="0">
                <a:solidFill>
                  <a:prstClr val="black">
                    <a:lumMod val="75000"/>
                    <a:lumOff val="25000"/>
                  </a:prstClr>
                </a:solidFill>
                <a:latin typeface="Calibri" pitchFamily="34" charset="0"/>
              </a:rPr>
              <a:t>Depressiv og ængstelig undgåelse</a:t>
            </a:r>
          </a:p>
          <a:p>
            <a:pPr algn="ctr" fontAlgn="auto">
              <a:lnSpc>
                <a:spcPct val="100000"/>
              </a:lnSpc>
              <a:spcBef>
                <a:spcPts val="0"/>
              </a:spcBef>
              <a:spcAft>
                <a:spcPts val="0"/>
              </a:spcAft>
            </a:pPr>
            <a:endParaRPr lang="en-GB" sz="1800" dirty="0">
              <a:solidFill>
                <a:prstClr val="white"/>
              </a:solidFill>
              <a:latin typeface="Calibri" pitchFamily="34" charset="0"/>
            </a:endParaRPr>
          </a:p>
        </p:txBody>
      </p:sp>
      <p:sp>
        <p:nvSpPr>
          <p:cNvPr id="18" name="Bent Arrow 17"/>
          <p:cNvSpPr/>
          <p:nvPr/>
        </p:nvSpPr>
        <p:spPr>
          <a:xfrm flipV="1">
            <a:off x="5598968" y="5219456"/>
            <a:ext cx="452287" cy="702487"/>
          </a:xfrm>
          <a:prstGeom prst="bentArrow">
            <a:avLst>
              <a:gd name="adj1" fmla="val 25000"/>
              <a:gd name="adj2" fmla="val 25000"/>
              <a:gd name="adj3" fmla="val 25000"/>
              <a:gd name="adj4" fmla="val 418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nl-NL" sz="1800" dirty="0">
              <a:solidFill>
                <a:prstClr val="black"/>
              </a:solidFill>
              <a:latin typeface="Calibri" pitchFamily="34" charset="0"/>
            </a:endParaRPr>
          </a:p>
        </p:txBody>
      </p:sp>
      <p:sp>
        <p:nvSpPr>
          <p:cNvPr id="5" name="Rectangle 4"/>
          <p:cNvSpPr/>
          <p:nvPr/>
        </p:nvSpPr>
        <p:spPr>
          <a:xfrm>
            <a:off x="1845940" y="3169246"/>
            <a:ext cx="2376264" cy="468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sz="2000" dirty="0">
                <a:solidFill>
                  <a:prstClr val="white"/>
                </a:solidFill>
                <a:latin typeface="Calibri" pitchFamily="34" charset="0"/>
              </a:rPr>
              <a:t>INTEGR</a:t>
            </a:r>
            <a:r>
              <a:rPr lang="da-DK" sz="2000" dirty="0">
                <a:solidFill>
                  <a:prstClr val="white"/>
                </a:solidFill>
                <a:latin typeface="Calibri" pitchFamily="34" charset="0"/>
              </a:rPr>
              <a:t>ER</a:t>
            </a:r>
            <a:endParaRPr lang="en-GB" sz="2000" dirty="0">
              <a:solidFill>
                <a:prstClr val="white"/>
              </a:solidFill>
              <a:latin typeface="Calibri" pitchFamily="34" charset="0"/>
            </a:endParaRPr>
          </a:p>
        </p:txBody>
      </p:sp>
      <p:sp>
        <p:nvSpPr>
          <p:cNvPr id="16" name="Rectangle 15"/>
          <p:cNvSpPr/>
          <p:nvPr/>
        </p:nvSpPr>
        <p:spPr>
          <a:xfrm>
            <a:off x="1374077" y="3958813"/>
            <a:ext cx="1584176" cy="390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a-DK" sz="2000" dirty="0">
                <a:solidFill>
                  <a:prstClr val="white"/>
                </a:solidFill>
                <a:latin typeface="Calibri" pitchFamily="34" charset="0"/>
              </a:rPr>
              <a:t>TILPAS</a:t>
            </a:r>
            <a:endParaRPr lang="en-GB" sz="2000" dirty="0">
              <a:solidFill>
                <a:prstClr val="white"/>
              </a:solidFill>
              <a:latin typeface="Calibri" pitchFamily="34" charset="0"/>
            </a:endParaRPr>
          </a:p>
        </p:txBody>
      </p:sp>
      <p:sp>
        <p:nvSpPr>
          <p:cNvPr id="19" name="Rectangle 18"/>
          <p:cNvSpPr/>
          <p:nvPr/>
        </p:nvSpPr>
        <p:spPr>
          <a:xfrm>
            <a:off x="6309420" y="4647083"/>
            <a:ext cx="435699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a-DK" sz="2000" dirty="0">
                <a:solidFill>
                  <a:prstClr val="white"/>
                </a:solidFill>
                <a:latin typeface="Calibri" pitchFamily="34" charset="0"/>
              </a:rPr>
              <a:t>TIL MERE </a:t>
            </a:r>
            <a:r>
              <a:rPr lang="da-DK" sz="2000" b="1" dirty="0">
                <a:solidFill>
                  <a:prstClr val="white"/>
                </a:solidFill>
                <a:latin typeface="Calibri" pitchFamily="34" charset="0"/>
              </a:rPr>
              <a:t>HJÆLPSOM</a:t>
            </a:r>
            <a:r>
              <a:rPr lang="da-DK" sz="2000" dirty="0">
                <a:solidFill>
                  <a:prstClr val="white"/>
                </a:solidFill>
                <a:latin typeface="Calibri" pitchFamily="34" charset="0"/>
              </a:rPr>
              <a:t> COPINGADFÆRD</a:t>
            </a:r>
            <a:endParaRPr lang="en-GB" sz="2000" dirty="0">
              <a:solidFill>
                <a:prstClr val="white"/>
              </a:solidFill>
              <a:latin typeface="Calibri" pitchFamily="34" charset="0"/>
            </a:endParaRPr>
          </a:p>
        </p:txBody>
      </p:sp>
      <p:sp>
        <p:nvSpPr>
          <p:cNvPr id="3" name="Down Arrow Callout 2"/>
          <p:cNvSpPr/>
          <p:nvPr/>
        </p:nvSpPr>
        <p:spPr>
          <a:xfrm>
            <a:off x="2122501" y="1235307"/>
            <a:ext cx="7992735" cy="1264542"/>
          </a:xfrm>
          <a:prstGeom prst="downArrowCallou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a-DK" sz="2500" i="1" dirty="0">
                <a:solidFill>
                  <a:prstClr val="white"/>
                </a:solidFill>
                <a:latin typeface="Calibri" pitchFamily="34" charset="0"/>
              </a:rPr>
              <a:t>Eksponering – kognitiv restrukturering – gradvis aktivering</a:t>
            </a:r>
            <a:endParaRPr lang="en-GB" sz="2500" i="1" dirty="0">
              <a:solidFill>
                <a:prstClr val="white"/>
              </a:solidFill>
              <a:latin typeface="Calibri" pitchFamily="34" charset="0"/>
            </a:endParaRPr>
          </a:p>
        </p:txBody>
      </p:sp>
      <p:sp>
        <p:nvSpPr>
          <p:cNvPr id="13" name="Rectangle 12"/>
          <p:cNvSpPr/>
          <p:nvPr/>
        </p:nvSpPr>
        <p:spPr>
          <a:xfrm>
            <a:off x="6067836" y="3891506"/>
            <a:ext cx="5371749"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da-DK" sz="2000" dirty="0">
                <a:solidFill>
                  <a:prstClr val="white"/>
                </a:solidFill>
                <a:latin typeface="Calibri" pitchFamily="34" charset="0"/>
              </a:rPr>
              <a:t>TIL TANKEMØNSTRE DER ER MERE </a:t>
            </a:r>
            <a:r>
              <a:rPr lang="da-DK" sz="2000" b="1" dirty="0">
                <a:solidFill>
                  <a:prstClr val="white"/>
                </a:solidFill>
                <a:latin typeface="Calibri" pitchFamily="34" charset="0"/>
              </a:rPr>
              <a:t>HJÆLPSOMME</a:t>
            </a:r>
            <a:endParaRPr lang="en-GB" sz="2000" b="1" dirty="0">
              <a:solidFill>
                <a:prstClr val="white"/>
              </a:solidFill>
              <a:latin typeface="Calibri" pitchFamily="34" charset="0"/>
            </a:endParaRPr>
          </a:p>
        </p:txBody>
      </p:sp>
      <p:sp>
        <p:nvSpPr>
          <p:cNvPr id="14" name="Rectangle 13"/>
          <p:cNvSpPr/>
          <p:nvPr/>
        </p:nvSpPr>
        <p:spPr>
          <a:xfrm>
            <a:off x="1411926" y="4616912"/>
            <a:ext cx="3458350" cy="538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en-GB" sz="2000" dirty="0">
                <a:solidFill>
                  <a:prstClr val="white"/>
                </a:solidFill>
                <a:latin typeface="Calibri" pitchFamily="34" charset="0"/>
              </a:rPr>
              <a:t>TILPAS</a:t>
            </a:r>
          </a:p>
        </p:txBody>
      </p:sp>
      <p:sp>
        <p:nvSpPr>
          <p:cNvPr id="15" name="Rectangle 4">
            <a:extLst>
              <a:ext uri="{FF2B5EF4-FFF2-40B4-BE49-F238E27FC236}">
                <a16:creationId xmlns:a16="http://schemas.microsoft.com/office/drawing/2014/main" id="{BDFEA61A-C716-449D-BABF-EEB6B9D7B98F}"/>
              </a:ext>
            </a:extLst>
          </p:cNvPr>
          <p:cNvSpPr/>
          <p:nvPr/>
        </p:nvSpPr>
        <p:spPr>
          <a:xfrm>
            <a:off x="5302324" y="3159190"/>
            <a:ext cx="648072" cy="442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nl-NL" sz="1800" dirty="0">
                <a:solidFill>
                  <a:prstClr val="white"/>
                </a:solidFill>
                <a:latin typeface="Calibri" pitchFamily="34" charset="0"/>
              </a:rPr>
              <a:t>MED</a:t>
            </a:r>
            <a:endParaRPr lang="en-GB" sz="1800" dirty="0">
              <a:solidFill>
                <a:prstClr val="white"/>
              </a:solidFill>
              <a:latin typeface="Calibri" pitchFamily="34" charset="0"/>
            </a:endParaRPr>
          </a:p>
        </p:txBody>
      </p:sp>
      <p:sp>
        <p:nvSpPr>
          <p:cNvPr id="8" name="Footer Placeholder 7"/>
          <p:cNvSpPr>
            <a:spLocks noGrp="1"/>
          </p:cNvSpPr>
          <p:nvPr>
            <p:ph type="ftr" sz="quarter" idx="11"/>
          </p:nvPr>
        </p:nvSpPr>
        <p:spPr/>
        <p:txBody>
          <a:bodyPr/>
          <a:lstStyle/>
          <a:p>
            <a:r>
              <a:rPr lang="da-DK"/>
              <a:t>Tiltrædelsesforelæsning ved Maja O'Connor</a:t>
            </a:r>
            <a:endParaRPr lang="da-DK" dirty="0"/>
          </a:p>
        </p:txBody>
      </p:sp>
      <p:graphicFrame>
        <p:nvGraphicFramePr>
          <p:cNvPr id="7" name="Pladsholder til indhold 4">
            <a:extLst>
              <a:ext uri="{FF2B5EF4-FFF2-40B4-BE49-F238E27FC236}">
                <a16:creationId xmlns:a16="http://schemas.microsoft.com/office/drawing/2014/main" id="{2496326E-3F4E-4F20-8D91-663D1977E2F9}"/>
              </a:ext>
            </a:extLst>
          </p:cNvPr>
          <p:cNvGraphicFramePr>
            <a:graphicFrameLocks/>
          </p:cNvGraphicFramePr>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ounded Rectangle 12">
            <a:extLst>
              <a:ext uri="{FF2B5EF4-FFF2-40B4-BE49-F238E27FC236}">
                <a16:creationId xmlns:a16="http://schemas.microsoft.com/office/drawing/2014/main" id="{1464E077-BEB5-B262-EA7F-E79567E466D5}"/>
              </a:ext>
            </a:extLst>
          </p:cNvPr>
          <p:cNvSpPr/>
          <p:nvPr/>
        </p:nvSpPr>
        <p:spPr>
          <a:xfrm>
            <a:off x="6054252" y="5567030"/>
            <a:ext cx="5643200" cy="4195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nl-NL" sz="2200" b="1" i="1" dirty="0">
                <a:solidFill>
                  <a:srgbClr val="FF0000"/>
                </a:solidFill>
                <a:latin typeface="Calibri" pitchFamily="34" charset="0"/>
                <a:sym typeface="Wingdings" panose="05000000000000000000" pitchFamily="2" charset="2"/>
              </a:rPr>
              <a:t>Forlænget sorglidelse</a:t>
            </a:r>
            <a:r>
              <a:rPr lang="en-US" sz="2200" dirty="0">
                <a:solidFill>
                  <a:prstClr val="white"/>
                </a:solidFill>
                <a:latin typeface="Calibri" pitchFamily="34" charset="0"/>
                <a:sym typeface="Wingdings" panose="05000000000000000000" pitchFamily="2" charset="2"/>
              </a:rPr>
              <a:t></a:t>
            </a:r>
            <a:r>
              <a:rPr lang="en-GB" sz="2200" b="1" i="1" dirty="0" err="1">
                <a:solidFill>
                  <a:srgbClr val="00B050"/>
                </a:solidFill>
                <a:latin typeface="Calibri" pitchFamily="34" charset="0"/>
                <a:sym typeface="Wingdings" panose="05000000000000000000" pitchFamily="2" charset="2"/>
              </a:rPr>
              <a:t>adaptiv</a:t>
            </a:r>
            <a:r>
              <a:rPr lang="en-GB" sz="2200" b="1" i="1" dirty="0">
                <a:solidFill>
                  <a:srgbClr val="00B050"/>
                </a:solidFill>
                <a:latin typeface="Calibri" pitchFamily="34" charset="0"/>
              </a:rPr>
              <a:t> </a:t>
            </a:r>
            <a:r>
              <a:rPr lang="en-GB" sz="2200" b="1" i="1" dirty="0" err="1">
                <a:solidFill>
                  <a:srgbClr val="00B050"/>
                </a:solidFill>
                <a:latin typeface="Calibri" pitchFamily="34" charset="0"/>
              </a:rPr>
              <a:t>sorg</a:t>
            </a:r>
            <a:endParaRPr lang="en-GB" sz="2200" b="1" i="1" dirty="0">
              <a:solidFill>
                <a:srgbClr val="00B050"/>
              </a:solidFill>
              <a:latin typeface="Calibri" pitchFamily="34" charset="0"/>
            </a:endParaRPr>
          </a:p>
        </p:txBody>
      </p:sp>
      <p:sp>
        <p:nvSpPr>
          <p:cNvPr id="11" name="Pladsholder til slidenummer 10">
            <a:extLst>
              <a:ext uri="{FF2B5EF4-FFF2-40B4-BE49-F238E27FC236}">
                <a16:creationId xmlns:a16="http://schemas.microsoft.com/office/drawing/2014/main" id="{B2BF67EE-B043-2F95-21D9-F7890EA8A0F2}"/>
              </a:ext>
            </a:extLst>
          </p:cNvPr>
          <p:cNvSpPr>
            <a:spLocks noGrp="1"/>
          </p:cNvSpPr>
          <p:nvPr>
            <p:ph type="sldNum" sz="quarter" idx="12"/>
          </p:nvPr>
        </p:nvSpPr>
        <p:spPr/>
        <p:txBody>
          <a:bodyPr/>
          <a:lstStyle/>
          <a:p>
            <a:fld id="{07F12454-AC67-4D4D-BF42-C1C72DE0427C}" type="slidenum">
              <a:rPr lang="da-DK" smtClean="0"/>
              <a:t>14</a:t>
            </a:fld>
            <a:endParaRPr lang="da-DK"/>
          </a:p>
        </p:txBody>
      </p:sp>
    </p:spTree>
    <p:extLst>
      <p:ext uri="{BB962C8B-B14F-4D97-AF65-F5344CB8AC3E}">
        <p14:creationId xmlns:p14="http://schemas.microsoft.com/office/powerpoint/2010/main" val="365058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9" grpId="0" animBg="1"/>
      <p:bldP spid="3" grpId="0" animBg="1"/>
      <p:bldP spid="13" grpId="0" animBg="1"/>
      <p:bldP spid="14" grpId="0" animBg="1"/>
      <p:bldP spid="15"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F772-2F56-4609-87E8-79649C257A91}"/>
              </a:ext>
            </a:extLst>
          </p:cNvPr>
          <p:cNvSpPr>
            <a:spLocks noGrp="1"/>
          </p:cNvSpPr>
          <p:nvPr>
            <p:ph type="title"/>
          </p:nvPr>
        </p:nvSpPr>
        <p:spPr>
          <a:xfrm>
            <a:off x="837982" y="365129"/>
            <a:ext cx="10512862" cy="687608"/>
          </a:xfrm>
        </p:spPr>
        <p:txBody>
          <a:bodyPr>
            <a:normAutofit/>
          </a:bodyPr>
          <a:lstStyle/>
          <a:p>
            <a:r>
              <a:rPr lang="da-DK" sz="3600" dirty="0"/>
              <a:t>At lære fra de bedste</a:t>
            </a:r>
          </a:p>
        </p:txBody>
      </p:sp>
      <p:sp>
        <p:nvSpPr>
          <p:cNvPr id="4" name="Footer Placeholder 3">
            <a:extLst>
              <a:ext uri="{FF2B5EF4-FFF2-40B4-BE49-F238E27FC236}">
                <a16:creationId xmlns:a16="http://schemas.microsoft.com/office/drawing/2014/main" id="{1956BC91-7EAF-4A4D-973D-6BE26688350E}"/>
              </a:ext>
            </a:extLst>
          </p:cNvPr>
          <p:cNvSpPr>
            <a:spLocks noGrp="1"/>
          </p:cNvSpPr>
          <p:nvPr>
            <p:ph type="ftr" sz="quarter" idx="11"/>
          </p:nvPr>
        </p:nvSpPr>
        <p:spPr>
          <a:xfrm>
            <a:off x="4056693" y="6356353"/>
            <a:ext cx="4113728" cy="365125"/>
          </a:xfrm>
        </p:spPr>
        <p:txBody>
          <a:bodyPr/>
          <a:lstStyle/>
          <a:p>
            <a:r>
              <a:rPr lang="da-DK" dirty="0"/>
              <a:t>Tiltrædelsesforelæsning ved Maja O'Connor</a:t>
            </a:r>
          </a:p>
        </p:txBody>
      </p:sp>
      <p:pic>
        <p:nvPicPr>
          <p:cNvPr id="7" name="Picture 6">
            <a:extLst>
              <a:ext uri="{FF2B5EF4-FFF2-40B4-BE49-F238E27FC236}">
                <a16:creationId xmlns:a16="http://schemas.microsoft.com/office/drawing/2014/main" id="{C333E24F-AD06-9BAF-035B-A78DB69D1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4023" y="4890432"/>
            <a:ext cx="1676034" cy="1676034"/>
          </a:xfrm>
          <a:prstGeom prst="rect">
            <a:avLst/>
          </a:prstGeom>
        </p:spPr>
      </p:pic>
      <p:graphicFrame>
        <p:nvGraphicFramePr>
          <p:cNvPr id="8" name="Pladsholder til indhold 4">
            <a:extLst>
              <a:ext uri="{FF2B5EF4-FFF2-40B4-BE49-F238E27FC236}">
                <a16:creationId xmlns:a16="http://schemas.microsoft.com/office/drawing/2014/main" id="{27F0E3D9-2786-431C-150B-04CD66160C24}"/>
              </a:ext>
            </a:extLst>
          </p:cNvPr>
          <p:cNvGraphicFramePr>
            <a:graphicFrameLocks/>
          </p:cNvGraphicFramePr>
          <p:nvPr>
            <p:extLst>
              <p:ext uri="{D42A27DB-BD31-4B8C-83A1-F6EECF244321}">
                <p14:modId xmlns:p14="http://schemas.microsoft.com/office/powerpoint/2010/main" val="895315065"/>
              </p:ext>
            </p:extLst>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Pladsholder til indhold 4">
            <a:extLst>
              <a:ext uri="{FF2B5EF4-FFF2-40B4-BE49-F238E27FC236}">
                <a16:creationId xmlns:a16="http://schemas.microsoft.com/office/drawing/2014/main" id="{C36F17A6-0129-190F-0D59-9BF1CDC5C39D}"/>
              </a:ext>
            </a:extLst>
          </p:cNvPr>
          <p:cNvSpPr>
            <a:spLocks noGrp="1"/>
          </p:cNvSpPr>
          <p:nvPr>
            <p:ph idx="1"/>
          </p:nvPr>
        </p:nvSpPr>
        <p:spPr>
          <a:xfrm>
            <a:off x="621804" y="1281485"/>
            <a:ext cx="10729040" cy="4456885"/>
          </a:xfrm>
        </p:spPr>
        <p:txBody>
          <a:bodyPr>
            <a:normAutofit/>
          </a:bodyPr>
          <a:lstStyle/>
          <a:p>
            <a:r>
              <a:rPr lang="da-DK" sz="2800" dirty="0"/>
              <a:t>Kræftforskning og samarbejde med somatikken (og andre </a:t>
            </a:r>
            <a:r>
              <a:rPr lang="da-DK" sz="2800" dirty="0" err="1"/>
              <a:t>aliens</a:t>
            </a:r>
            <a:r>
              <a:rPr lang="da-DK" sz="2800" dirty="0"/>
              <a:t>)</a:t>
            </a:r>
          </a:p>
          <a:p>
            <a:r>
              <a:rPr lang="da-DK" sz="2800" dirty="0"/>
              <a:t>Forskning i selvbiografisk erindring og samarbejde med psykiatrien</a:t>
            </a:r>
          </a:p>
          <a:p>
            <a:pPr marL="0" indent="0">
              <a:buNone/>
            </a:pPr>
            <a:endParaRPr lang="da-DK" sz="2800" dirty="0"/>
          </a:p>
          <a:p>
            <a:r>
              <a:rPr lang="da-DK" sz="2800" dirty="0"/>
              <a:t>Lektor i 2015</a:t>
            </a:r>
          </a:p>
          <a:p>
            <a:r>
              <a:rPr lang="da-DK" sz="2800" dirty="0"/>
              <a:t>Oprettelse af Enhed for Sorgforskning i 2016</a:t>
            </a:r>
          </a:p>
          <a:p>
            <a:r>
              <a:rPr lang="da-DK" sz="2800" dirty="0"/>
              <a:t>Opstart af Center for Livskvalitet 2016-17</a:t>
            </a:r>
          </a:p>
          <a:p>
            <a:r>
              <a:rPr lang="da-DK" sz="2800" dirty="0" err="1"/>
              <a:t>TABstudiet</a:t>
            </a:r>
            <a:r>
              <a:rPr lang="da-DK" sz="2800" dirty="0"/>
              <a:t> 2017-  (1250 efterladte, 8 måletidspunkter, 5 år efter tab)</a:t>
            </a:r>
          </a:p>
          <a:p>
            <a:r>
              <a:rPr lang="da-DK" sz="2800" dirty="0"/>
              <a:t>Det Nationale Sorgcenter fra 2017-</a:t>
            </a:r>
          </a:p>
          <a:p>
            <a:endParaRPr lang="da-DK" sz="2800" dirty="0"/>
          </a:p>
          <a:p>
            <a:pPr marL="0" indent="0">
              <a:buNone/>
            </a:pPr>
            <a:endParaRPr lang="da-DK" sz="2800" dirty="0"/>
          </a:p>
          <a:p>
            <a:endParaRPr lang="da-DK" dirty="0"/>
          </a:p>
        </p:txBody>
      </p:sp>
      <p:pic>
        <p:nvPicPr>
          <p:cNvPr id="6" name="Billede 5">
            <a:extLst>
              <a:ext uri="{FF2B5EF4-FFF2-40B4-BE49-F238E27FC236}">
                <a16:creationId xmlns:a16="http://schemas.microsoft.com/office/drawing/2014/main" id="{F17367F5-0FA1-BF82-BC2E-1F41ABF166F7}"/>
              </a:ext>
            </a:extLst>
          </p:cNvPr>
          <p:cNvPicPr>
            <a:picLocks noChangeAspect="1"/>
          </p:cNvPicPr>
          <p:nvPr/>
        </p:nvPicPr>
        <p:blipFill>
          <a:blip r:embed="rId9"/>
          <a:stretch>
            <a:fillRect/>
          </a:stretch>
        </p:blipFill>
        <p:spPr>
          <a:xfrm>
            <a:off x="10923880" y="1501936"/>
            <a:ext cx="1080120" cy="1117771"/>
          </a:xfrm>
          <a:prstGeom prst="rect">
            <a:avLst/>
          </a:prstGeom>
        </p:spPr>
      </p:pic>
      <p:pic>
        <p:nvPicPr>
          <p:cNvPr id="10" name="Billede 9">
            <a:extLst>
              <a:ext uri="{FF2B5EF4-FFF2-40B4-BE49-F238E27FC236}">
                <a16:creationId xmlns:a16="http://schemas.microsoft.com/office/drawing/2014/main" id="{13AF0999-B813-EFFE-02D5-3694E21ECB22}"/>
              </a:ext>
            </a:extLst>
          </p:cNvPr>
          <p:cNvPicPr>
            <a:picLocks noChangeAspect="1"/>
          </p:cNvPicPr>
          <p:nvPr/>
        </p:nvPicPr>
        <p:blipFill>
          <a:blip r:embed="rId10"/>
          <a:stretch>
            <a:fillRect/>
          </a:stretch>
        </p:blipFill>
        <p:spPr>
          <a:xfrm>
            <a:off x="10923880" y="136380"/>
            <a:ext cx="1076177" cy="1236834"/>
          </a:xfrm>
          <a:prstGeom prst="rect">
            <a:avLst/>
          </a:prstGeom>
        </p:spPr>
      </p:pic>
      <p:pic>
        <p:nvPicPr>
          <p:cNvPr id="13" name="Billede 12">
            <a:extLst>
              <a:ext uri="{FF2B5EF4-FFF2-40B4-BE49-F238E27FC236}">
                <a16:creationId xmlns:a16="http://schemas.microsoft.com/office/drawing/2014/main" id="{2EF94511-4EE4-B270-4BAB-429990DB38E4}"/>
              </a:ext>
            </a:extLst>
          </p:cNvPr>
          <p:cNvPicPr>
            <a:picLocks noChangeAspect="1"/>
          </p:cNvPicPr>
          <p:nvPr/>
        </p:nvPicPr>
        <p:blipFill>
          <a:blip r:embed="rId11"/>
          <a:stretch>
            <a:fillRect/>
          </a:stretch>
        </p:blipFill>
        <p:spPr>
          <a:xfrm>
            <a:off x="8376297" y="4899958"/>
            <a:ext cx="1294570" cy="1103372"/>
          </a:xfrm>
          <a:prstGeom prst="rect">
            <a:avLst/>
          </a:prstGeom>
        </p:spPr>
      </p:pic>
      <p:pic>
        <p:nvPicPr>
          <p:cNvPr id="15" name="Billede 14">
            <a:extLst>
              <a:ext uri="{FF2B5EF4-FFF2-40B4-BE49-F238E27FC236}">
                <a16:creationId xmlns:a16="http://schemas.microsoft.com/office/drawing/2014/main" id="{0B4CE95E-37E4-B1B3-A1B8-914B76323C44}"/>
              </a:ext>
            </a:extLst>
          </p:cNvPr>
          <p:cNvPicPr>
            <a:picLocks noChangeAspect="1"/>
          </p:cNvPicPr>
          <p:nvPr/>
        </p:nvPicPr>
        <p:blipFill>
          <a:blip r:embed="rId12"/>
          <a:stretch>
            <a:fillRect/>
          </a:stretch>
        </p:blipFill>
        <p:spPr>
          <a:xfrm>
            <a:off x="9857278" y="4890432"/>
            <a:ext cx="1254240" cy="1122425"/>
          </a:xfrm>
          <a:prstGeom prst="rect">
            <a:avLst/>
          </a:prstGeom>
        </p:spPr>
      </p:pic>
      <p:sp>
        <p:nvSpPr>
          <p:cNvPr id="3" name="Pladsholder til slidenummer 2">
            <a:extLst>
              <a:ext uri="{FF2B5EF4-FFF2-40B4-BE49-F238E27FC236}">
                <a16:creationId xmlns:a16="http://schemas.microsoft.com/office/drawing/2014/main" id="{50C29DDE-4FC7-32D2-77D0-1BD324CA19BA}"/>
              </a:ext>
            </a:extLst>
          </p:cNvPr>
          <p:cNvSpPr>
            <a:spLocks noGrp="1"/>
          </p:cNvSpPr>
          <p:nvPr>
            <p:ph type="sldNum" sz="quarter" idx="12"/>
          </p:nvPr>
        </p:nvSpPr>
        <p:spPr/>
        <p:txBody>
          <a:bodyPr/>
          <a:lstStyle/>
          <a:p>
            <a:fld id="{07F12454-AC67-4D4D-BF42-C1C72DE0427C}" type="slidenum">
              <a:rPr lang="da-DK" smtClean="0"/>
              <a:t>15</a:t>
            </a:fld>
            <a:endParaRPr lang="da-DK"/>
          </a:p>
        </p:txBody>
      </p:sp>
    </p:spTree>
    <p:extLst>
      <p:ext uri="{BB962C8B-B14F-4D97-AF65-F5344CB8AC3E}">
        <p14:creationId xmlns:p14="http://schemas.microsoft.com/office/powerpoint/2010/main" val="324149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F772-2F56-4609-87E8-79649C257A91}"/>
              </a:ext>
            </a:extLst>
          </p:cNvPr>
          <p:cNvSpPr>
            <a:spLocks noGrp="1"/>
          </p:cNvSpPr>
          <p:nvPr>
            <p:ph type="title"/>
          </p:nvPr>
        </p:nvSpPr>
        <p:spPr>
          <a:xfrm>
            <a:off x="837982" y="365129"/>
            <a:ext cx="10512862" cy="687608"/>
          </a:xfrm>
        </p:spPr>
        <p:txBody>
          <a:bodyPr>
            <a:normAutofit fontScale="90000"/>
          </a:bodyPr>
          <a:lstStyle/>
          <a:p>
            <a:r>
              <a:rPr lang="da-DK" sz="3600" b="1" dirty="0"/>
              <a:t>Sorgforskningen er et lille felt og de nærmeste kollegaer er fra hele verden.  En særlig tak for samarbejdet til: </a:t>
            </a:r>
          </a:p>
        </p:txBody>
      </p:sp>
      <p:sp>
        <p:nvSpPr>
          <p:cNvPr id="4" name="Footer Placeholder 3">
            <a:extLst>
              <a:ext uri="{FF2B5EF4-FFF2-40B4-BE49-F238E27FC236}">
                <a16:creationId xmlns:a16="http://schemas.microsoft.com/office/drawing/2014/main" id="{1956BC91-7EAF-4A4D-973D-6BE26688350E}"/>
              </a:ext>
            </a:extLst>
          </p:cNvPr>
          <p:cNvSpPr>
            <a:spLocks noGrp="1"/>
          </p:cNvSpPr>
          <p:nvPr>
            <p:ph type="ftr" sz="quarter" idx="11"/>
          </p:nvPr>
        </p:nvSpPr>
        <p:spPr/>
        <p:txBody>
          <a:bodyPr/>
          <a:lstStyle/>
          <a:p>
            <a:r>
              <a:rPr lang="da-DK"/>
              <a:t>Tiltrædelsesforelæsning ved Maja O'Connor</a:t>
            </a:r>
            <a:endParaRPr lang="da-DK" dirty="0"/>
          </a:p>
        </p:txBody>
      </p:sp>
      <p:pic>
        <p:nvPicPr>
          <p:cNvPr id="7" name="Picture 6">
            <a:extLst>
              <a:ext uri="{FF2B5EF4-FFF2-40B4-BE49-F238E27FC236}">
                <a16:creationId xmlns:a16="http://schemas.microsoft.com/office/drawing/2014/main" id="{C333E24F-AD06-9BAF-035B-A78DB69D11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4023" y="4890432"/>
            <a:ext cx="1676034" cy="1676034"/>
          </a:xfrm>
          <a:prstGeom prst="rect">
            <a:avLst/>
          </a:prstGeom>
        </p:spPr>
      </p:pic>
      <p:sp>
        <p:nvSpPr>
          <p:cNvPr id="5" name="Pladsholder til indhold 4">
            <a:extLst>
              <a:ext uri="{FF2B5EF4-FFF2-40B4-BE49-F238E27FC236}">
                <a16:creationId xmlns:a16="http://schemas.microsoft.com/office/drawing/2014/main" id="{C36F17A6-0129-190F-0D59-9BF1CDC5C39D}"/>
              </a:ext>
            </a:extLst>
          </p:cNvPr>
          <p:cNvSpPr>
            <a:spLocks noGrp="1"/>
          </p:cNvSpPr>
          <p:nvPr>
            <p:ph idx="1"/>
          </p:nvPr>
        </p:nvSpPr>
        <p:spPr>
          <a:xfrm>
            <a:off x="837982" y="1412776"/>
            <a:ext cx="10512862" cy="4764187"/>
          </a:xfrm>
        </p:spPr>
        <p:txBody>
          <a:bodyPr>
            <a:normAutofit fontScale="55000" lnSpcReduction="20000"/>
          </a:bodyPr>
          <a:lstStyle/>
          <a:p>
            <a:pPr marL="0" indent="0">
              <a:buNone/>
            </a:pPr>
            <a:endParaRPr lang="da-DK" sz="3800" dirty="0"/>
          </a:p>
          <a:p>
            <a:pPr marL="0" indent="0">
              <a:buNone/>
            </a:pPr>
            <a:r>
              <a:rPr lang="da-DK" sz="3800" dirty="0"/>
              <a:t>Professor Paul A. </a:t>
            </a:r>
            <a:r>
              <a:rPr lang="da-DK" sz="3800" dirty="0" err="1"/>
              <a:t>Boelen</a:t>
            </a:r>
            <a:r>
              <a:rPr lang="da-DK" sz="3800" dirty="0"/>
              <a:t>, Department of </a:t>
            </a:r>
            <a:r>
              <a:rPr lang="da-DK" sz="3800" dirty="0" err="1"/>
              <a:t>Clinical</a:t>
            </a:r>
            <a:r>
              <a:rPr lang="da-DK" sz="3800" dirty="0"/>
              <a:t> Psychology, Utrecht University, Holland     </a:t>
            </a:r>
          </a:p>
          <a:p>
            <a:pPr marL="0" indent="0">
              <a:buNone/>
            </a:pPr>
            <a:endParaRPr lang="da-DK" sz="3800" dirty="0"/>
          </a:p>
          <a:p>
            <a:pPr marL="0" indent="0">
              <a:buNone/>
            </a:pPr>
            <a:r>
              <a:rPr lang="da-DK" sz="3800" dirty="0" err="1"/>
              <a:t>Associate</a:t>
            </a:r>
            <a:r>
              <a:rPr lang="da-DK" sz="3800" dirty="0"/>
              <a:t> Professor, Fiona Maccallum, </a:t>
            </a:r>
            <a:r>
              <a:rPr lang="da-DK" sz="3800" dirty="0" err="1"/>
              <a:t>Dept</a:t>
            </a:r>
            <a:r>
              <a:rPr lang="da-DK" sz="3800" dirty="0"/>
              <a:t>. of Psychology, University of Queensland, Brisbane, Australien</a:t>
            </a:r>
          </a:p>
          <a:p>
            <a:pPr marL="0" indent="0">
              <a:buNone/>
            </a:pPr>
            <a:endParaRPr lang="da-DK" sz="3800" dirty="0"/>
          </a:p>
          <a:p>
            <a:pPr marL="0" indent="0">
              <a:buNone/>
            </a:pPr>
            <a:r>
              <a:rPr lang="da-DK" sz="3800" dirty="0" err="1"/>
              <a:t>Associate</a:t>
            </a:r>
            <a:r>
              <a:rPr lang="da-DK" sz="3800" dirty="0"/>
              <a:t> Professor, Lonneke I.M. Lenferink, Department of Psychology, Health &amp; Technology at University of </a:t>
            </a:r>
            <a:r>
              <a:rPr lang="da-DK" sz="3800" dirty="0" err="1"/>
              <a:t>Twente</a:t>
            </a:r>
            <a:r>
              <a:rPr lang="da-DK" sz="3800" dirty="0"/>
              <a:t>, the </a:t>
            </a:r>
            <a:r>
              <a:rPr lang="da-DK" sz="3800" dirty="0" err="1"/>
              <a:t>Netherlands</a:t>
            </a:r>
            <a:endParaRPr lang="da-DK" sz="3800" dirty="0"/>
          </a:p>
          <a:p>
            <a:pPr marL="0" indent="0">
              <a:buNone/>
            </a:pPr>
            <a:endParaRPr lang="da-DK" sz="3800" dirty="0"/>
          </a:p>
          <a:p>
            <a:pPr marL="0" indent="0">
              <a:buNone/>
            </a:pPr>
            <a:r>
              <a:rPr lang="da-DK" sz="3800" dirty="0"/>
              <a:t>Assistant Professor, Christy A. Denckla, Department of Social and </a:t>
            </a:r>
            <a:r>
              <a:rPr lang="da-DK" sz="3800" dirty="0" err="1"/>
              <a:t>Behavioral</a:t>
            </a:r>
            <a:r>
              <a:rPr lang="da-DK" sz="3800" dirty="0"/>
              <a:t> Sciences, Harvard T. H. Chan School of Public Health, Massachusetts General Hospital, Harvard Medical School</a:t>
            </a:r>
          </a:p>
          <a:p>
            <a:pPr marL="0" indent="0">
              <a:buNone/>
            </a:pPr>
            <a:endParaRPr lang="da-DK" sz="3800" dirty="0"/>
          </a:p>
          <a:p>
            <a:pPr marL="0" indent="0">
              <a:buNone/>
            </a:pPr>
            <a:r>
              <a:rPr lang="en-US" sz="3800" dirty="0"/>
              <a:t>Professor Richard Bryant, The Traumatic Stress Clinic, University of New South Wales, Sydney, </a:t>
            </a:r>
            <a:r>
              <a:rPr lang="en-US" sz="3800" dirty="0" err="1"/>
              <a:t>Australien</a:t>
            </a:r>
            <a:r>
              <a:rPr lang="en-US" sz="3800" dirty="0"/>
              <a:t>.</a:t>
            </a:r>
          </a:p>
          <a:p>
            <a:pPr marL="0" indent="0">
              <a:buNone/>
            </a:pPr>
            <a:endParaRPr lang="da-DK" sz="3600" b="1" dirty="0"/>
          </a:p>
          <a:p>
            <a:pPr marL="0" indent="0">
              <a:buNone/>
            </a:pPr>
            <a:endParaRPr lang="da-DK" dirty="0"/>
          </a:p>
          <a:p>
            <a:pPr marL="0" indent="0">
              <a:buNone/>
            </a:pPr>
            <a:endParaRPr lang="da-DK" dirty="0"/>
          </a:p>
        </p:txBody>
      </p:sp>
      <p:graphicFrame>
        <p:nvGraphicFramePr>
          <p:cNvPr id="3" name="Pladsholder til indhold 4">
            <a:extLst>
              <a:ext uri="{FF2B5EF4-FFF2-40B4-BE49-F238E27FC236}">
                <a16:creationId xmlns:a16="http://schemas.microsoft.com/office/drawing/2014/main" id="{B9AEB7EC-3B94-0C02-4EDA-67E670349604}"/>
              </a:ext>
            </a:extLst>
          </p:cNvPr>
          <p:cNvGraphicFramePr>
            <a:graphicFrameLocks/>
          </p:cNvGraphicFramePr>
          <p:nvPr>
            <p:extLst>
              <p:ext uri="{D42A27DB-BD31-4B8C-83A1-F6EECF244321}">
                <p14:modId xmlns:p14="http://schemas.microsoft.com/office/powerpoint/2010/main" val="1617669295"/>
              </p:ext>
            </p:extLst>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ladsholder til slidenummer 5">
            <a:extLst>
              <a:ext uri="{FF2B5EF4-FFF2-40B4-BE49-F238E27FC236}">
                <a16:creationId xmlns:a16="http://schemas.microsoft.com/office/drawing/2014/main" id="{A61E4AB0-BE7E-1883-E838-5C76B6629F37}"/>
              </a:ext>
            </a:extLst>
          </p:cNvPr>
          <p:cNvSpPr>
            <a:spLocks noGrp="1"/>
          </p:cNvSpPr>
          <p:nvPr>
            <p:ph type="sldNum" sz="quarter" idx="12"/>
          </p:nvPr>
        </p:nvSpPr>
        <p:spPr/>
        <p:txBody>
          <a:bodyPr/>
          <a:lstStyle/>
          <a:p>
            <a:fld id="{07F12454-AC67-4D4D-BF42-C1C72DE0427C}" type="slidenum">
              <a:rPr lang="da-DK" smtClean="0"/>
              <a:t>16</a:t>
            </a:fld>
            <a:endParaRPr lang="da-DK"/>
          </a:p>
        </p:txBody>
      </p:sp>
    </p:spTree>
    <p:extLst>
      <p:ext uri="{BB962C8B-B14F-4D97-AF65-F5344CB8AC3E}">
        <p14:creationId xmlns:p14="http://schemas.microsoft.com/office/powerpoint/2010/main" val="1806375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DB0C6A-3B1A-B816-71F8-2D584F62FE7F}"/>
              </a:ext>
            </a:extLst>
          </p:cNvPr>
          <p:cNvSpPr>
            <a:spLocks noGrp="1"/>
          </p:cNvSpPr>
          <p:nvPr>
            <p:ph type="title"/>
          </p:nvPr>
        </p:nvSpPr>
        <p:spPr/>
        <p:txBody>
          <a:bodyPr/>
          <a:lstStyle/>
          <a:p>
            <a:r>
              <a:rPr lang="da-DK" dirty="0"/>
              <a:t>Virker behandling af PGD?</a:t>
            </a:r>
          </a:p>
        </p:txBody>
      </p:sp>
      <p:pic>
        <p:nvPicPr>
          <p:cNvPr id="5" name="Pladsholder til indhold 4">
            <a:extLst>
              <a:ext uri="{FF2B5EF4-FFF2-40B4-BE49-F238E27FC236}">
                <a16:creationId xmlns:a16="http://schemas.microsoft.com/office/drawing/2014/main" id="{5A15524E-02C4-831E-861E-56C8E0568B87}"/>
              </a:ext>
            </a:extLst>
          </p:cNvPr>
          <p:cNvPicPr>
            <a:picLocks noGrp="1" noChangeAspect="1"/>
          </p:cNvPicPr>
          <p:nvPr>
            <p:ph idx="1"/>
          </p:nvPr>
        </p:nvPicPr>
        <p:blipFill>
          <a:blip r:embed="rId2"/>
          <a:stretch>
            <a:fillRect/>
          </a:stretch>
        </p:blipFill>
        <p:spPr>
          <a:xfrm>
            <a:off x="7390556" y="1027909"/>
            <a:ext cx="3468925" cy="2432515"/>
          </a:xfrm>
          <a:prstGeom prst="rect">
            <a:avLst/>
          </a:prstGeom>
        </p:spPr>
      </p:pic>
      <p:sp>
        <p:nvSpPr>
          <p:cNvPr id="4" name="Pladsholder til sidefod 3">
            <a:extLst>
              <a:ext uri="{FF2B5EF4-FFF2-40B4-BE49-F238E27FC236}">
                <a16:creationId xmlns:a16="http://schemas.microsoft.com/office/drawing/2014/main" id="{57943190-6ED7-1B2C-88DE-0FA4D4B78A14}"/>
              </a:ext>
            </a:extLst>
          </p:cNvPr>
          <p:cNvSpPr>
            <a:spLocks noGrp="1"/>
          </p:cNvSpPr>
          <p:nvPr>
            <p:ph type="ftr" sz="quarter" idx="11"/>
          </p:nvPr>
        </p:nvSpPr>
        <p:spPr/>
        <p:txBody>
          <a:bodyPr/>
          <a:lstStyle/>
          <a:p>
            <a:r>
              <a:rPr lang="da-DK"/>
              <a:t>Tiltrædelsesforelæsning ved Maja O'Connor</a:t>
            </a:r>
          </a:p>
        </p:txBody>
      </p:sp>
      <p:pic>
        <p:nvPicPr>
          <p:cNvPr id="8" name="Billede 7">
            <a:extLst>
              <a:ext uri="{FF2B5EF4-FFF2-40B4-BE49-F238E27FC236}">
                <a16:creationId xmlns:a16="http://schemas.microsoft.com/office/drawing/2014/main" id="{9E900FE0-FEDB-1A1A-2AEE-70E22F0CA13A}"/>
              </a:ext>
            </a:extLst>
          </p:cNvPr>
          <p:cNvPicPr>
            <a:picLocks noChangeAspect="1"/>
          </p:cNvPicPr>
          <p:nvPr/>
        </p:nvPicPr>
        <p:blipFill>
          <a:blip r:embed="rId3"/>
          <a:stretch>
            <a:fillRect/>
          </a:stretch>
        </p:blipFill>
        <p:spPr>
          <a:xfrm>
            <a:off x="5014292" y="2223159"/>
            <a:ext cx="3400054" cy="2252247"/>
          </a:xfrm>
          <a:prstGeom prst="rect">
            <a:avLst/>
          </a:prstGeom>
        </p:spPr>
      </p:pic>
      <p:pic>
        <p:nvPicPr>
          <p:cNvPr id="10" name="Billede 9">
            <a:extLst>
              <a:ext uri="{FF2B5EF4-FFF2-40B4-BE49-F238E27FC236}">
                <a16:creationId xmlns:a16="http://schemas.microsoft.com/office/drawing/2014/main" id="{591CEA7E-0DE5-9D1C-3506-689EBD79B641}"/>
              </a:ext>
            </a:extLst>
          </p:cNvPr>
          <p:cNvPicPr>
            <a:picLocks noChangeAspect="1"/>
          </p:cNvPicPr>
          <p:nvPr/>
        </p:nvPicPr>
        <p:blipFill>
          <a:blip r:embed="rId4"/>
          <a:stretch>
            <a:fillRect/>
          </a:stretch>
        </p:blipFill>
        <p:spPr>
          <a:xfrm>
            <a:off x="2926060" y="3571638"/>
            <a:ext cx="3035927" cy="2204863"/>
          </a:xfrm>
          <a:prstGeom prst="rect">
            <a:avLst/>
          </a:prstGeom>
        </p:spPr>
      </p:pic>
      <p:sp>
        <p:nvSpPr>
          <p:cNvPr id="11" name="Tekstfelt 10">
            <a:extLst>
              <a:ext uri="{FF2B5EF4-FFF2-40B4-BE49-F238E27FC236}">
                <a16:creationId xmlns:a16="http://schemas.microsoft.com/office/drawing/2014/main" id="{4BC8B2CD-99B4-1443-BAD1-93EDFECB258A}"/>
              </a:ext>
            </a:extLst>
          </p:cNvPr>
          <p:cNvSpPr txBox="1"/>
          <p:nvPr/>
        </p:nvSpPr>
        <p:spPr>
          <a:xfrm>
            <a:off x="621804" y="4869160"/>
            <a:ext cx="3528392" cy="1338828"/>
          </a:xfrm>
          <a:prstGeom prst="rect">
            <a:avLst/>
          </a:prstGeom>
          <a:solidFill>
            <a:srgbClr val="FFFFFF"/>
          </a:solidFill>
        </p:spPr>
        <p:txBody>
          <a:bodyPr wrap="square" rtlCol="0">
            <a:spAutoFit/>
          </a:bodyPr>
          <a:lstStyle/>
          <a:p>
            <a:pPr algn="ctr">
              <a:lnSpc>
                <a:spcPct val="100000"/>
              </a:lnSpc>
            </a:pPr>
            <a:r>
              <a:rPr lang="en-US" sz="900" b="1" dirty="0"/>
              <a:t>Grief-focused cognitive behavioral therapies for prolonged grief symptoms: A systematic review and meta-analysis. </a:t>
            </a:r>
            <a:r>
              <a:rPr lang="en-US" sz="900" dirty="0"/>
              <a:t>Komischke-Konnerup, K., Zachariae, R., &amp; O’Connor, M. (resubmitted)</a:t>
            </a:r>
          </a:p>
          <a:p>
            <a:pPr>
              <a:lnSpc>
                <a:spcPct val="100000"/>
              </a:lnSpc>
            </a:pPr>
            <a:endParaRPr lang="en-US" sz="900" b="1" dirty="0"/>
          </a:p>
          <a:p>
            <a:pPr algn="ctr">
              <a:lnSpc>
                <a:spcPct val="100000"/>
              </a:lnSpc>
            </a:pPr>
            <a:r>
              <a:rPr lang="en-US" sz="900" dirty="0" err="1"/>
              <a:t>Igangværende</a:t>
            </a:r>
            <a:r>
              <a:rPr lang="en-US" sz="900" dirty="0"/>
              <a:t> Ph.D. </a:t>
            </a:r>
            <a:r>
              <a:rPr lang="en-US" sz="900" dirty="0" err="1"/>
              <a:t>projekt</a:t>
            </a:r>
            <a:r>
              <a:rPr lang="en-US" sz="900" dirty="0"/>
              <a:t>: </a:t>
            </a:r>
          </a:p>
          <a:p>
            <a:pPr algn="ctr">
              <a:lnSpc>
                <a:spcPct val="100000"/>
              </a:lnSpc>
            </a:pPr>
            <a:r>
              <a:rPr lang="en-US" sz="900" b="1" dirty="0"/>
              <a:t>Group versus Individual Delivered Cognitive Behavioral Therapy for Complicated Grief Reactions: A Randomized Non-inferiority Trial. </a:t>
            </a:r>
          </a:p>
          <a:p>
            <a:pPr algn="ctr">
              <a:lnSpc>
                <a:spcPct val="100000"/>
              </a:lnSpc>
            </a:pPr>
            <a:r>
              <a:rPr lang="en-US" sz="900" dirty="0"/>
              <a:t>Komischke-Konnerup et al. (in prep)</a:t>
            </a:r>
            <a:endParaRPr lang="en-US" sz="900" b="1" dirty="0"/>
          </a:p>
        </p:txBody>
      </p:sp>
      <p:graphicFrame>
        <p:nvGraphicFramePr>
          <p:cNvPr id="12" name="Pladsholder til indhold 4">
            <a:extLst>
              <a:ext uri="{FF2B5EF4-FFF2-40B4-BE49-F238E27FC236}">
                <a16:creationId xmlns:a16="http://schemas.microsoft.com/office/drawing/2014/main" id="{C136596D-1D32-EC9B-E0B2-B296E1930BD6}"/>
              </a:ext>
            </a:extLst>
          </p:cNvPr>
          <p:cNvGraphicFramePr>
            <a:graphicFrameLocks/>
          </p:cNvGraphicFramePr>
          <p:nvPr>
            <p:extLst>
              <p:ext uri="{D42A27DB-BD31-4B8C-83A1-F6EECF244321}">
                <p14:modId xmlns:p14="http://schemas.microsoft.com/office/powerpoint/2010/main" val="2164608343"/>
              </p:ext>
            </p:extLst>
          </p:nvPr>
        </p:nvGraphicFramePr>
        <p:xfrm>
          <a:off x="693812" y="6235546"/>
          <a:ext cx="9937103" cy="365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Pladsholder til slidenummer 2">
            <a:extLst>
              <a:ext uri="{FF2B5EF4-FFF2-40B4-BE49-F238E27FC236}">
                <a16:creationId xmlns:a16="http://schemas.microsoft.com/office/drawing/2014/main" id="{A7957279-CC8B-901E-2B47-DC84B5FA281E}"/>
              </a:ext>
            </a:extLst>
          </p:cNvPr>
          <p:cNvSpPr>
            <a:spLocks noGrp="1"/>
          </p:cNvSpPr>
          <p:nvPr>
            <p:ph type="sldNum" sz="quarter" idx="12"/>
          </p:nvPr>
        </p:nvSpPr>
        <p:spPr/>
        <p:txBody>
          <a:bodyPr/>
          <a:lstStyle/>
          <a:p>
            <a:fld id="{07F12454-AC67-4D4D-BF42-C1C72DE0427C}" type="slidenum">
              <a:rPr lang="da-DK" smtClean="0"/>
              <a:t>17</a:t>
            </a:fld>
            <a:endParaRPr lang="da-DK"/>
          </a:p>
        </p:txBody>
      </p:sp>
    </p:spTree>
    <p:extLst>
      <p:ext uri="{BB962C8B-B14F-4D97-AF65-F5344CB8AC3E}">
        <p14:creationId xmlns:p14="http://schemas.microsoft.com/office/powerpoint/2010/main" val="7754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0C21E-A561-E91C-689C-774A1ADF4D4A}"/>
              </a:ext>
            </a:extLst>
          </p:cNvPr>
          <p:cNvSpPr>
            <a:spLocks noGrp="1"/>
          </p:cNvSpPr>
          <p:nvPr>
            <p:ph type="title"/>
          </p:nvPr>
        </p:nvSpPr>
        <p:spPr/>
        <p:txBody>
          <a:bodyPr/>
          <a:lstStyle/>
          <a:p>
            <a:r>
              <a:rPr lang="da-DK" dirty="0"/>
              <a:t>Hvordan ved man, hvem der skal behandles?</a:t>
            </a:r>
          </a:p>
        </p:txBody>
      </p:sp>
      <p:sp>
        <p:nvSpPr>
          <p:cNvPr id="3" name="Pladsholder til indhold 2">
            <a:extLst>
              <a:ext uri="{FF2B5EF4-FFF2-40B4-BE49-F238E27FC236}">
                <a16:creationId xmlns:a16="http://schemas.microsoft.com/office/drawing/2014/main" id="{BE74A4A2-D9D8-45CB-88EA-3D909737A80B}"/>
              </a:ext>
            </a:extLst>
          </p:cNvPr>
          <p:cNvSpPr>
            <a:spLocks noGrp="1"/>
          </p:cNvSpPr>
          <p:nvPr>
            <p:ph idx="1"/>
          </p:nvPr>
        </p:nvSpPr>
        <p:spPr/>
        <p:txBody>
          <a:bodyPr/>
          <a:lstStyle/>
          <a:p>
            <a:endParaRPr lang="da-DK"/>
          </a:p>
        </p:txBody>
      </p:sp>
      <p:sp>
        <p:nvSpPr>
          <p:cNvPr id="4" name="Pladsholder til sidefod 3">
            <a:extLst>
              <a:ext uri="{FF2B5EF4-FFF2-40B4-BE49-F238E27FC236}">
                <a16:creationId xmlns:a16="http://schemas.microsoft.com/office/drawing/2014/main" id="{DC1DB458-88C2-F3AC-8B9D-A64F56580D87}"/>
              </a:ext>
            </a:extLst>
          </p:cNvPr>
          <p:cNvSpPr>
            <a:spLocks noGrp="1"/>
          </p:cNvSpPr>
          <p:nvPr>
            <p:ph type="ftr" sz="quarter" idx="11"/>
          </p:nvPr>
        </p:nvSpPr>
        <p:spPr/>
        <p:txBody>
          <a:bodyPr/>
          <a:lstStyle/>
          <a:p>
            <a:r>
              <a:rPr lang="da-DK"/>
              <a:t>Tiltrædelsesforelæsning ved Maja O'Connor</a:t>
            </a:r>
          </a:p>
        </p:txBody>
      </p:sp>
      <p:sp>
        <p:nvSpPr>
          <p:cNvPr id="5" name="Pladsholder til slidenummer 4">
            <a:extLst>
              <a:ext uri="{FF2B5EF4-FFF2-40B4-BE49-F238E27FC236}">
                <a16:creationId xmlns:a16="http://schemas.microsoft.com/office/drawing/2014/main" id="{1E1080FE-2CE9-399A-9473-DB72699D1EE7}"/>
              </a:ext>
            </a:extLst>
          </p:cNvPr>
          <p:cNvSpPr>
            <a:spLocks noGrp="1"/>
          </p:cNvSpPr>
          <p:nvPr>
            <p:ph type="sldNum" sz="quarter" idx="12"/>
          </p:nvPr>
        </p:nvSpPr>
        <p:spPr/>
        <p:txBody>
          <a:bodyPr/>
          <a:lstStyle/>
          <a:p>
            <a:fld id="{07F12454-AC67-4D4D-BF42-C1C72DE0427C}" type="slidenum">
              <a:rPr lang="da-DK" smtClean="0"/>
              <a:t>18</a:t>
            </a:fld>
            <a:endParaRPr lang="da-DK"/>
          </a:p>
        </p:txBody>
      </p:sp>
    </p:spTree>
    <p:extLst>
      <p:ext uri="{BB962C8B-B14F-4D97-AF65-F5344CB8AC3E}">
        <p14:creationId xmlns:p14="http://schemas.microsoft.com/office/powerpoint/2010/main" val="1394614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B2D4D-9FD2-780E-AF58-5CEAA89A32C6}"/>
              </a:ext>
            </a:extLst>
          </p:cNvPr>
          <p:cNvSpPr>
            <a:spLocks noGrp="1"/>
          </p:cNvSpPr>
          <p:nvPr>
            <p:ph type="title"/>
          </p:nvPr>
        </p:nvSpPr>
        <p:spPr/>
        <p:txBody>
          <a:bodyPr/>
          <a:lstStyle/>
          <a:p>
            <a:r>
              <a:rPr lang="en-US" dirty="0" err="1"/>
              <a:t>Risikofaktorer</a:t>
            </a:r>
            <a:r>
              <a:rPr lang="en-US" dirty="0"/>
              <a:t> for </a:t>
            </a:r>
            <a:r>
              <a:rPr lang="en-US" dirty="0" err="1"/>
              <a:t>forlænget</a:t>
            </a:r>
            <a:r>
              <a:rPr lang="en-US" dirty="0"/>
              <a:t> </a:t>
            </a:r>
            <a:r>
              <a:rPr lang="en-US" dirty="0" err="1"/>
              <a:t>sorglidelse</a:t>
            </a:r>
            <a:r>
              <a:rPr lang="en-US" dirty="0"/>
              <a:t> </a:t>
            </a:r>
            <a:r>
              <a:rPr lang="en-US" sz="2000" dirty="0"/>
              <a:t>(</a:t>
            </a:r>
            <a:r>
              <a:rPr lang="en-US" sz="2000" dirty="0" err="1"/>
              <a:t>justeret</a:t>
            </a:r>
            <a:r>
              <a:rPr lang="en-US" sz="2000" dirty="0"/>
              <a:t>)</a:t>
            </a:r>
            <a:endParaRPr lang="da-DK" dirty="0"/>
          </a:p>
        </p:txBody>
      </p:sp>
      <p:sp>
        <p:nvSpPr>
          <p:cNvPr id="3" name="Content Placeholder 2">
            <a:extLst>
              <a:ext uri="{FF2B5EF4-FFF2-40B4-BE49-F238E27FC236}">
                <a16:creationId xmlns:a16="http://schemas.microsoft.com/office/drawing/2014/main" id="{D72B0227-6361-C4E8-725E-17914A97BACF}"/>
              </a:ext>
            </a:extLst>
          </p:cNvPr>
          <p:cNvSpPr>
            <a:spLocks noGrp="1"/>
          </p:cNvSpPr>
          <p:nvPr>
            <p:ph idx="1"/>
          </p:nvPr>
        </p:nvSpPr>
        <p:spPr/>
        <p:txBody>
          <a:bodyPr>
            <a:normAutofit fontScale="92500"/>
          </a:bodyPr>
          <a:lstStyle/>
          <a:p>
            <a:r>
              <a:rPr lang="en-US" dirty="0" err="1"/>
              <a:t>Symptomer</a:t>
            </a:r>
            <a:r>
              <a:rPr lang="en-US" dirty="0"/>
              <a:t> </a:t>
            </a:r>
            <a:r>
              <a:rPr lang="en-US" dirty="0" err="1"/>
              <a:t>på</a:t>
            </a:r>
            <a:r>
              <a:rPr lang="en-US" dirty="0"/>
              <a:t> depression og </a:t>
            </a:r>
            <a:r>
              <a:rPr lang="en-US" dirty="0" err="1"/>
              <a:t>forlænget</a:t>
            </a:r>
            <a:r>
              <a:rPr lang="en-US" dirty="0"/>
              <a:t> </a:t>
            </a:r>
            <a:r>
              <a:rPr lang="en-US" dirty="0" err="1"/>
              <a:t>sorglidelse</a:t>
            </a:r>
            <a:r>
              <a:rPr lang="en-US" dirty="0"/>
              <a:t> </a:t>
            </a:r>
            <a:r>
              <a:rPr lang="en-US" dirty="0" err="1"/>
              <a:t>før</a:t>
            </a:r>
            <a:r>
              <a:rPr lang="en-US" dirty="0"/>
              <a:t> </a:t>
            </a:r>
            <a:r>
              <a:rPr lang="en-US" dirty="0" err="1"/>
              <a:t>tabet</a:t>
            </a:r>
            <a:r>
              <a:rPr lang="en-US" dirty="0"/>
              <a:t> (ES=.30-.39)</a:t>
            </a:r>
          </a:p>
          <a:p>
            <a:r>
              <a:rPr lang="en-US" dirty="0"/>
              <a:t>At </a:t>
            </a:r>
            <a:r>
              <a:rPr lang="en-US" dirty="0" err="1"/>
              <a:t>miste</a:t>
            </a:r>
            <a:r>
              <a:rPr lang="en-US" dirty="0"/>
              <a:t> barn </a:t>
            </a:r>
            <a:r>
              <a:rPr lang="en-US" dirty="0" err="1"/>
              <a:t>eller</a:t>
            </a:r>
            <a:r>
              <a:rPr lang="en-US" dirty="0"/>
              <a:t> partner (ES=.19-26) </a:t>
            </a:r>
          </a:p>
          <a:p>
            <a:r>
              <a:rPr lang="en-US" dirty="0" err="1"/>
              <a:t>Ængstelig</a:t>
            </a:r>
            <a:r>
              <a:rPr lang="en-US" dirty="0"/>
              <a:t> </a:t>
            </a:r>
            <a:r>
              <a:rPr lang="en-US" dirty="0" err="1"/>
              <a:t>tilknytningsstil</a:t>
            </a:r>
            <a:r>
              <a:rPr lang="en-US" dirty="0"/>
              <a:t> (ES=.17)</a:t>
            </a:r>
          </a:p>
          <a:p>
            <a:r>
              <a:rPr lang="en-US" dirty="0" err="1"/>
              <a:t>Lav</a:t>
            </a:r>
            <a:r>
              <a:rPr lang="en-US" dirty="0"/>
              <a:t> </a:t>
            </a:r>
            <a:r>
              <a:rPr lang="en-US" dirty="0" err="1"/>
              <a:t>uddannelse</a:t>
            </a:r>
            <a:r>
              <a:rPr lang="en-US" dirty="0"/>
              <a:t> og </a:t>
            </a:r>
            <a:r>
              <a:rPr lang="en-US" dirty="0" err="1"/>
              <a:t>indkomst</a:t>
            </a:r>
            <a:r>
              <a:rPr lang="en-US" dirty="0"/>
              <a:t> (ES=.11-12)</a:t>
            </a:r>
          </a:p>
          <a:p>
            <a:r>
              <a:rPr lang="en-US" dirty="0" err="1"/>
              <a:t>Traumatiske</a:t>
            </a:r>
            <a:r>
              <a:rPr lang="en-US" dirty="0"/>
              <a:t> </a:t>
            </a:r>
            <a:r>
              <a:rPr lang="en-US" dirty="0" err="1"/>
              <a:t>dødsfald</a:t>
            </a:r>
            <a:r>
              <a:rPr lang="en-US" dirty="0"/>
              <a:t>, multiple tab, </a:t>
            </a:r>
            <a:r>
              <a:rPr lang="en-US" dirty="0" err="1"/>
              <a:t>uventet</a:t>
            </a:r>
            <a:r>
              <a:rPr lang="en-US" dirty="0"/>
              <a:t>/</a:t>
            </a:r>
            <a:r>
              <a:rPr lang="en-US" dirty="0" err="1"/>
              <a:t>pludselig</a:t>
            </a:r>
            <a:r>
              <a:rPr lang="en-US" dirty="0"/>
              <a:t> </a:t>
            </a:r>
            <a:r>
              <a:rPr lang="en-US" dirty="0" err="1"/>
              <a:t>død</a:t>
            </a:r>
            <a:r>
              <a:rPr lang="en-US" dirty="0"/>
              <a:t> (ES=.09-.12)</a:t>
            </a:r>
          </a:p>
          <a:p>
            <a:r>
              <a:rPr lang="en-US" dirty="0"/>
              <a:t>At </a:t>
            </a:r>
            <a:r>
              <a:rPr lang="en-US" dirty="0" err="1"/>
              <a:t>være</a:t>
            </a:r>
            <a:r>
              <a:rPr lang="en-US" dirty="0"/>
              <a:t> </a:t>
            </a:r>
            <a:r>
              <a:rPr lang="en-US" dirty="0" err="1"/>
              <a:t>kvinde</a:t>
            </a:r>
            <a:r>
              <a:rPr lang="en-US" dirty="0"/>
              <a:t> (ES=.09)</a:t>
            </a:r>
          </a:p>
          <a:p>
            <a:r>
              <a:rPr lang="en-US" dirty="0"/>
              <a:t>At </a:t>
            </a:r>
            <a:r>
              <a:rPr lang="en-US" dirty="0" err="1"/>
              <a:t>være</a:t>
            </a:r>
            <a:r>
              <a:rPr lang="en-US" dirty="0"/>
              <a:t> single (ES=.08)</a:t>
            </a:r>
          </a:p>
          <a:p>
            <a:endParaRPr lang="en-US" dirty="0"/>
          </a:p>
          <a:p>
            <a:pPr marL="0" indent="0">
              <a:buNone/>
            </a:pPr>
            <a:r>
              <a:rPr lang="en-US" dirty="0"/>
              <a:t>                                                  Meta-</a:t>
            </a:r>
            <a:r>
              <a:rPr lang="en-US" dirty="0" err="1"/>
              <a:t>analyse</a:t>
            </a:r>
            <a:r>
              <a:rPr lang="en-US" dirty="0"/>
              <a:t> </a:t>
            </a:r>
            <a:r>
              <a:rPr lang="en-US" dirty="0" err="1"/>
              <a:t>af</a:t>
            </a:r>
            <a:r>
              <a:rPr lang="en-US" dirty="0"/>
              <a:t> Buur et al. (2024)</a:t>
            </a:r>
          </a:p>
          <a:p>
            <a:pPr marL="0" indent="0">
              <a:buNone/>
            </a:pPr>
            <a:endParaRPr lang="en-US" dirty="0"/>
          </a:p>
          <a:p>
            <a:endParaRPr lang="da-DK" dirty="0"/>
          </a:p>
        </p:txBody>
      </p:sp>
      <p:sp>
        <p:nvSpPr>
          <p:cNvPr id="4" name="Footer Placeholder 3">
            <a:extLst>
              <a:ext uri="{FF2B5EF4-FFF2-40B4-BE49-F238E27FC236}">
                <a16:creationId xmlns:a16="http://schemas.microsoft.com/office/drawing/2014/main" id="{1270ABC2-4DB9-D539-AABD-85A3B39E68EC}"/>
              </a:ext>
            </a:extLst>
          </p:cNvPr>
          <p:cNvSpPr>
            <a:spLocks noGrp="1"/>
          </p:cNvSpPr>
          <p:nvPr>
            <p:ph type="ftr" sz="quarter" idx="11"/>
          </p:nvPr>
        </p:nvSpPr>
        <p:spPr/>
        <p:txBody>
          <a:bodyPr/>
          <a:lstStyle/>
          <a:p>
            <a:r>
              <a:rPr lang="da-DK"/>
              <a:t>Tiltrædelsesforelæsning ved Maja O'Connor</a:t>
            </a:r>
          </a:p>
        </p:txBody>
      </p:sp>
      <p:graphicFrame>
        <p:nvGraphicFramePr>
          <p:cNvPr id="5" name="Pladsholder til indhold 4">
            <a:extLst>
              <a:ext uri="{FF2B5EF4-FFF2-40B4-BE49-F238E27FC236}">
                <a16:creationId xmlns:a16="http://schemas.microsoft.com/office/drawing/2014/main" id="{91C135D1-370C-4B9B-A209-72FDB5A7F352}"/>
              </a:ext>
            </a:extLst>
          </p:cNvPr>
          <p:cNvGraphicFramePr>
            <a:graphicFrameLocks/>
          </p:cNvGraphicFramePr>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Billede 5">
            <a:extLst>
              <a:ext uri="{FF2B5EF4-FFF2-40B4-BE49-F238E27FC236}">
                <a16:creationId xmlns:a16="http://schemas.microsoft.com/office/drawing/2014/main" id="{BBE7EF37-FE95-04F3-11EF-0EDC6B3C109B}"/>
              </a:ext>
            </a:extLst>
          </p:cNvPr>
          <p:cNvPicPr>
            <a:picLocks noChangeAspect="1"/>
          </p:cNvPicPr>
          <p:nvPr/>
        </p:nvPicPr>
        <p:blipFill>
          <a:blip r:embed="rId7"/>
          <a:stretch>
            <a:fillRect/>
          </a:stretch>
        </p:blipFill>
        <p:spPr>
          <a:xfrm>
            <a:off x="9334774" y="4112436"/>
            <a:ext cx="2520280" cy="1849860"/>
          </a:xfrm>
          <a:prstGeom prst="rect">
            <a:avLst/>
          </a:prstGeom>
        </p:spPr>
      </p:pic>
      <p:sp>
        <p:nvSpPr>
          <p:cNvPr id="7" name="Pladsholder til slidenummer 6">
            <a:extLst>
              <a:ext uri="{FF2B5EF4-FFF2-40B4-BE49-F238E27FC236}">
                <a16:creationId xmlns:a16="http://schemas.microsoft.com/office/drawing/2014/main" id="{AA9E9256-D420-FE8E-7790-7D781E4D2599}"/>
              </a:ext>
            </a:extLst>
          </p:cNvPr>
          <p:cNvSpPr>
            <a:spLocks noGrp="1"/>
          </p:cNvSpPr>
          <p:nvPr>
            <p:ph type="sldNum" sz="quarter" idx="12"/>
          </p:nvPr>
        </p:nvSpPr>
        <p:spPr/>
        <p:txBody>
          <a:bodyPr/>
          <a:lstStyle/>
          <a:p>
            <a:fld id="{07F12454-AC67-4D4D-BF42-C1C72DE0427C}" type="slidenum">
              <a:rPr lang="da-DK" smtClean="0"/>
              <a:t>19</a:t>
            </a:fld>
            <a:endParaRPr lang="da-DK"/>
          </a:p>
        </p:txBody>
      </p:sp>
    </p:spTree>
    <p:extLst>
      <p:ext uri="{BB962C8B-B14F-4D97-AF65-F5344CB8AC3E}">
        <p14:creationId xmlns:p14="http://schemas.microsoft.com/office/powerpoint/2010/main" val="1392100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F772-2F56-4609-87E8-79649C257A91}"/>
              </a:ext>
            </a:extLst>
          </p:cNvPr>
          <p:cNvSpPr>
            <a:spLocks noGrp="1"/>
          </p:cNvSpPr>
          <p:nvPr>
            <p:ph type="title"/>
          </p:nvPr>
        </p:nvSpPr>
        <p:spPr>
          <a:xfrm>
            <a:off x="837982" y="365129"/>
            <a:ext cx="10512862" cy="687608"/>
          </a:xfrm>
        </p:spPr>
        <p:txBody>
          <a:bodyPr>
            <a:normAutofit/>
          </a:bodyPr>
          <a:lstStyle/>
          <a:p>
            <a:r>
              <a:rPr lang="da-DK" sz="3600" dirty="0"/>
              <a:t>Agenda</a:t>
            </a:r>
          </a:p>
        </p:txBody>
      </p:sp>
      <p:sp>
        <p:nvSpPr>
          <p:cNvPr id="4" name="Footer Placeholder 3">
            <a:extLst>
              <a:ext uri="{FF2B5EF4-FFF2-40B4-BE49-F238E27FC236}">
                <a16:creationId xmlns:a16="http://schemas.microsoft.com/office/drawing/2014/main" id="{1956BC91-7EAF-4A4D-973D-6BE26688350E}"/>
              </a:ext>
            </a:extLst>
          </p:cNvPr>
          <p:cNvSpPr>
            <a:spLocks noGrp="1"/>
          </p:cNvSpPr>
          <p:nvPr>
            <p:ph type="ftr" sz="quarter" idx="11"/>
          </p:nvPr>
        </p:nvSpPr>
        <p:spPr/>
        <p:txBody>
          <a:bodyPr/>
          <a:lstStyle/>
          <a:p>
            <a:r>
              <a:rPr lang="da-DK"/>
              <a:t>Tiltrædelsesforelæsning ved Maja O'Connor</a:t>
            </a:r>
            <a:endParaRPr lang="da-DK" dirty="0"/>
          </a:p>
        </p:txBody>
      </p:sp>
      <p:pic>
        <p:nvPicPr>
          <p:cNvPr id="7" name="Picture 6">
            <a:extLst>
              <a:ext uri="{FF2B5EF4-FFF2-40B4-BE49-F238E27FC236}">
                <a16:creationId xmlns:a16="http://schemas.microsoft.com/office/drawing/2014/main" id="{C333E24F-AD06-9BAF-035B-A78DB69D11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4023" y="4890432"/>
            <a:ext cx="1676034" cy="1676034"/>
          </a:xfrm>
          <a:prstGeom prst="rect">
            <a:avLst/>
          </a:prstGeom>
        </p:spPr>
      </p:pic>
      <p:sp>
        <p:nvSpPr>
          <p:cNvPr id="6" name="Pladsholder til indhold 5">
            <a:extLst>
              <a:ext uri="{FF2B5EF4-FFF2-40B4-BE49-F238E27FC236}">
                <a16:creationId xmlns:a16="http://schemas.microsoft.com/office/drawing/2014/main" id="{EF0E7FCE-75B3-7D91-B6F5-7976CF1E179D}"/>
              </a:ext>
            </a:extLst>
          </p:cNvPr>
          <p:cNvSpPr>
            <a:spLocks noGrp="1"/>
          </p:cNvSpPr>
          <p:nvPr>
            <p:ph idx="1"/>
          </p:nvPr>
        </p:nvSpPr>
        <p:spPr>
          <a:xfrm>
            <a:off x="837982" y="1295894"/>
            <a:ext cx="10512862" cy="4881069"/>
          </a:xfrm>
        </p:spPr>
        <p:txBody>
          <a:bodyPr>
            <a:normAutofit/>
          </a:bodyPr>
          <a:lstStyle/>
          <a:p>
            <a:r>
              <a:rPr lang="da-DK" dirty="0"/>
              <a:t>Introduktion til Enhed for sorgforskning</a:t>
            </a:r>
          </a:p>
          <a:p>
            <a:r>
              <a:rPr lang="da-DK" dirty="0"/>
              <a:t>Sorgteoriens tidlige historie </a:t>
            </a:r>
          </a:p>
          <a:p>
            <a:r>
              <a:rPr lang="da-DK" dirty="0"/>
              <a:t>Moderne sorgforsknings begyndelse </a:t>
            </a:r>
          </a:p>
          <a:p>
            <a:r>
              <a:rPr lang="da-DK" dirty="0"/>
              <a:t>Den naturlige sorgproces – og når sorgen bliver kompliceret</a:t>
            </a:r>
          </a:p>
          <a:p>
            <a:r>
              <a:rPr lang="da-DK" dirty="0"/>
              <a:t>Forlænget sorglidelse </a:t>
            </a:r>
          </a:p>
          <a:p>
            <a:r>
              <a:rPr lang="da-DK" dirty="0"/>
              <a:t>Kan det behandles?</a:t>
            </a:r>
          </a:p>
          <a:p>
            <a:r>
              <a:rPr lang="da-DK" dirty="0"/>
              <a:t>Hvordan ved man, hvem der bør behandles?</a:t>
            </a:r>
          </a:p>
          <a:p>
            <a:r>
              <a:rPr lang="da-DK" dirty="0"/>
              <a:t>Hvad er sorgprocessen egentlig?</a:t>
            </a:r>
          </a:p>
          <a:p>
            <a:r>
              <a:rPr lang="da-DK" dirty="0"/>
              <a:t>Et nyt kapitel</a:t>
            </a:r>
          </a:p>
        </p:txBody>
      </p:sp>
      <p:graphicFrame>
        <p:nvGraphicFramePr>
          <p:cNvPr id="8" name="Pladsholder til indhold 4">
            <a:extLst>
              <a:ext uri="{FF2B5EF4-FFF2-40B4-BE49-F238E27FC236}">
                <a16:creationId xmlns:a16="http://schemas.microsoft.com/office/drawing/2014/main" id="{27F0E3D9-2786-431C-150B-04CD66160C24}"/>
              </a:ext>
            </a:extLst>
          </p:cNvPr>
          <p:cNvGraphicFramePr>
            <a:graphicFrameLocks/>
          </p:cNvGraphicFramePr>
          <p:nvPr>
            <p:extLst>
              <p:ext uri="{D42A27DB-BD31-4B8C-83A1-F6EECF244321}">
                <p14:modId xmlns:p14="http://schemas.microsoft.com/office/powerpoint/2010/main" val="1008759128"/>
              </p:ext>
            </p:extLst>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dsholder til slidenummer 2">
            <a:extLst>
              <a:ext uri="{FF2B5EF4-FFF2-40B4-BE49-F238E27FC236}">
                <a16:creationId xmlns:a16="http://schemas.microsoft.com/office/drawing/2014/main" id="{5D5CCC4C-EBCC-EBAB-2F07-E12848F70950}"/>
              </a:ext>
            </a:extLst>
          </p:cNvPr>
          <p:cNvSpPr>
            <a:spLocks noGrp="1"/>
          </p:cNvSpPr>
          <p:nvPr>
            <p:ph type="sldNum" sz="quarter" idx="12"/>
          </p:nvPr>
        </p:nvSpPr>
        <p:spPr/>
        <p:txBody>
          <a:bodyPr/>
          <a:lstStyle/>
          <a:p>
            <a:fld id="{07F12454-AC67-4D4D-BF42-C1C72DE0427C}" type="slidenum">
              <a:rPr lang="da-DK" smtClean="0"/>
              <a:t>2</a:t>
            </a:fld>
            <a:endParaRPr lang="da-DK"/>
          </a:p>
        </p:txBody>
      </p:sp>
    </p:spTree>
    <p:extLst>
      <p:ext uri="{BB962C8B-B14F-4D97-AF65-F5344CB8AC3E}">
        <p14:creationId xmlns:p14="http://schemas.microsoft.com/office/powerpoint/2010/main" val="1321238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5074F-562A-0367-9017-79A520E0FF1E}"/>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7180E257-B066-C090-54E9-A6A222A2940E}"/>
              </a:ext>
            </a:extLst>
          </p:cNvPr>
          <p:cNvSpPr>
            <a:spLocks noGrp="1"/>
          </p:cNvSpPr>
          <p:nvPr>
            <p:ph type="title"/>
          </p:nvPr>
        </p:nvSpPr>
        <p:spPr/>
        <p:txBody>
          <a:bodyPr>
            <a:normAutofit/>
          </a:bodyPr>
          <a:lstStyle/>
          <a:p>
            <a:br>
              <a:rPr lang="da-DK" sz="3800" b="1" dirty="0"/>
            </a:br>
            <a:endParaRPr lang="da-DK" sz="3800" b="1" dirty="0"/>
          </a:p>
        </p:txBody>
      </p:sp>
      <p:sp>
        <p:nvSpPr>
          <p:cNvPr id="5" name="Pladsholder til sidefod 4">
            <a:extLst>
              <a:ext uri="{FF2B5EF4-FFF2-40B4-BE49-F238E27FC236}">
                <a16:creationId xmlns:a16="http://schemas.microsoft.com/office/drawing/2014/main" id="{61AF0FA1-12B2-4392-3B16-6BEBD519D75F}"/>
              </a:ext>
            </a:extLst>
          </p:cNvPr>
          <p:cNvSpPr>
            <a:spLocks noGrp="1"/>
          </p:cNvSpPr>
          <p:nvPr>
            <p:ph type="ftr" sz="quarter" idx="11"/>
          </p:nvPr>
        </p:nvSpPr>
        <p:spPr>
          <a:xfrm>
            <a:off x="0" y="6356350"/>
            <a:ext cx="4114800" cy="365125"/>
          </a:xfrm>
        </p:spPr>
        <p:txBody>
          <a:bodyPr/>
          <a:lstStyle/>
          <a:p>
            <a:pPr>
              <a:defRPr/>
            </a:pPr>
            <a:r>
              <a:rPr lang="da-DK"/>
              <a:t>Tiltrædelsesforelæsning ved Maja O'Connor</a:t>
            </a:r>
          </a:p>
        </p:txBody>
      </p:sp>
      <p:pic>
        <p:nvPicPr>
          <p:cNvPr id="3" name="Picture 2">
            <a:extLst>
              <a:ext uri="{FF2B5EF4-FFF2-40B4-BE49-F238E27FC236}">
                <a16:creationId xmlns:a16="http://schemas.microsoft.com/office/drawing/2014/main" id="{C5132D8D-EA78-0F2D-BA1B-B46F54576A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4023" y="4862881"/>
            <a:ext cx="1676034" cy="1676034"/>
          </a:xfrm>
          <a:prstGeom prst="rect">
            <a:avLst/>
          </a:prstGeom>
        </p:spPr>
      </p:pic>
      <p:sp>
        <p:nvSpPr>
          <p:cNvPr id="10" name="Pladsholder til indhold 9">
            <a:extLst>
              <a:ext uri="{FF2B5EF4-FFF2-40B4-BE49-F238E27FC236}">
                <a16:creationId xmlns:a16="http://schemas.microsoft.com/office/drawing/2014/main" id="{EE899DB4-75BC-6AAB-ED1E-80D097B48581}"/>
              </a:ext>
            </a:extLst>
          </p:cNvPr>
          <p:cNvSpPr>
            <a:spLocks noGrp="1"/>
          </p:cNvSpPr>
          <p:nvPr>
            <p:ph idx="1"/>
          </p:nvPr>
        </p:nvSpPr>
        <p:spPr>
          <a:xfrm>
            <a:off x="837981" y="136525"/>
            <a:ext cx="11162075" cy="5771605"/>
          </a:xfrm>
        </p:spPr>
        <p:txBody>
          <a:bodyPr>
            <a:normAutofit fontScale="92500" lnSpcReduction="20000"/>
          </a:bodyPr>
          <a:lstStyle/>
          <a:p>
            <a:pPr marL="0" indent="0">
              <a:buNone/>
            </a:pPr>
            <a:r>
              <a:rPr lang="da-DK" sz="3500" b="1" dirty="0"/>
              <a:t>Aarhus PGD skala (A-</a:t>
            </a:r>
            <a:r>
              <a:rPr lang="da-DK" sz="3500" b="1" dirty="0" err="1"/>
              <a:t>PGDs</a:t>
            </a:r>
            <a:r>
              <a:rPr lang="da-DK" sz="3500" b="1" dirty="0"/>
              <a:t>)</a:t>
            </a:r>
          </a:p>
          <a:p>
            <a:pPr marL="0" indent="0">
              <a:buNone/>
            </a:pPr>
            <a:endParaRPr lang="da-DK" dirty="0"/>
          </a:p>
          <a:p>
            <a:r>
              <a:rPr lang="da-DK" dirty="0"/>
              <a:t>Udviklet ved Enhed for Sorgforskning 2020-23</a:t>
            </a:r>
          </a:p>
          <a:p>
            <a:r>
              <a:rPr lang="da-DK" dirty="0"/>
              <a:t>Valideret – dvs. den måler forlænget sorglidelse korrekt og pålideligt</a:t>
            </a:r>
          </a:p>
          <a:p>
            <a:r>
              <a:rPr lang="da-DK" dirty="0"/>
              <a:t>Måler både i europæisk (ICD-11) og amerikansk (DSM-5-TR) system</a:t>
            </a:r>
          </a:p>
          <a:p>
            <a:pPr marL="0" indent="0">
              <a:buNone/>
            </a:pPr>
            <a:endParaRPr lang="da-DK" dirty="0"/>
          </a:p>
          <a:p>
            <a:r>
              <a:rPr lang="da-DK" dirty="0"/>
              <a:t>Vi (Lektor Maria L. Vang, SDU og Enya Redican, Ulster Universitet og undertegnede) har netop indsendt en artikel der identificere et klinisk valideret cut-</a:t>
            </a:r>
            <a:r>
              <a:rPr lang="da-DK" dirty="0" err="1"/>
              <a:t>off</a:t>
            </a:r>
            <a:r>
              <a:rPr lang="da-DK" dirty="0"/>
              <a:t> på A-</a:t>
            </a:r>
            <a:r>
              <a:rPr lang="da-DK" dirty="0" err="1"/>
              <a:t>PGDs</a:t>
            </a:r>
            <a:r>
              <a:rPr lang="da-DK" dirty="0"/>
              <a:t> – eneste PGD skala der er valideret mod golden standard.</a:t>
            </a:r>
          </a:p>
          <a:p>
            <a:pPr marL="0" indent="0">
              <a:buNone/>
            </a:pPr>
            <a:endParaRPr lang="da-DK" dirty="0"/>
          </a:p>
          <a:p>
            <a:r>
              <a:rPr lang="da-DK" dirty="0"/>
              <a:t>Spritny kort version fra samme team på vej (A-</a:t>
            </a:r>
            <a:r>
              <a:rPr lang="da-DK" dirty="0" err="1"/>
              <a:t>PGDs</a:t>
            </a:r>
            <a:r>
              <a:rPr lang="da-DK" dirty="0"/>
              <a:t>-brief) </a:t>
            </a:r>
          </a:p>
          <a:p>
            <a:pPr marL="0" indent="0">
              <a:buNone/>
            </a:pPr>
            <a:endParaRPr lang="da-DK" dirty="0"/>
          </a:p>
          <a:p>
            <a:pPr marL="0" indent="0">
              <a:buNone/>
            </a:pPr>
            <a:r>
              <a:rPr lang="da-DK" dirty="0"/>
              <a:t>Al materiale er efter publikation gratis tilgængeligt på:</a:t>
            </a:r>
          </a:p>
          <a:p>
            <a:pPr marL="0" indent="0">
              <a:buNone/>
            </a:pPr>
            <a:r>
              <a:rPr lang="da-DK" dirty="0">
                <a:hlinkClick r:id="rId3"/>
              </a:rPr>
              <a:t>https://psy.au.dk/forskning/forskningscentre-og-klinikker/enhed-for-sorgforskning</a:t>
            </a:r>
            <a:r>
              <a:rPr lang="da-DK" dirty="0"/>
              <a:t>                                                     </a:t>
            </a:r>
          </a:p>
        </p:txBody>
      </p:sp>
      <p:graphicFrame>
        <p:nvGraphicFramePr>
          <p:cNvPr id="2" name="Pladsholder til indhold 4">
            <a:extLst>
              <a:ext uri="{FF2B5EF4-FFF2-40B4-BE49-F238E27FC236}">
                <a16:creationId xmlns:a16="http://schemas.microsoft.com/office/drawing/2014/main" id="{5EA50B12-E924-9ABF-A3F0-BD967C34AF5A}"/>
              </a:ext>
            </a:extLst>
          </p:cNvPr>
          <p:cNvGraphicFramePr>
            <a:graphicFrameLocks/>
          </p:cNvGraphicFramePr>
          <p:nvPr>
            <p:extLst>
              <p:ext uri="{D42A27DB-BD31-4B8C-83A1-F6EECF244321}">
                <p14:modId xmlns:p14="http://schemas.microsoft.com/office/powerpoint/2010/main" val="1095529528"/>
              </p:ext>
            </p:extLst>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Billede 11">
            <a:extLst>
              <a:ext uri="{FF2B5EF4-FFF2-40B4-BE49-F238E27FC236}">
                <a16:creationId xmlns:a16="http://schemas.microsoft.com/office/drawing/2014/main" id="{77113EA6-A593-BEB5-8B2A-A1ACC78AFC7D}"/>
              </a:ext>
            </a:extLst>
          </p:cNvPr>
          <p:cNvPicPr>
            <a:picLocks noChangeAspect="1"/>
          </p:cNvPicPr>
          <p:nvPr/>
        </p:nvPicPr>
        <p:blipFill>
          <a:blip r:embed="rId9"/>
          <a:stretch>
            <a:fillRect/>
          </a:stretch>
        </p:blipFill>
        <p:spPr>
          <a:xfrm>
            <a:off x="9235525" y="6751"/>
            <a:ext cx="2782045" cy="1988368"/>
          </a:xfrm>
          <a:prstGeom prst="rect">
            <a:avLst/>
          </a:prstGeom>
        </p:spPr>
      </p:pic>
      <p:sp>
        <p:nvSpPr>
          <p:cNvPr id="4" name="Pladsholder til slidenummer 3">
            <a:extLst>
              <a:ext uri="{FF2B5EF4-FFF2-40B4-BE49-F238E27FC236}">
                <a16:creationId xmlns:a16="http://schemas.microsoft.com/office/drawing/2014/main" id="{B981DEED-F705-5809-FDD9-B74505AD7C2E}"/>
              </a:ext>
            </a:extLst>
          </p:cNvPr>
          <p:cNvSpPr>
            <a:spLocks noGrp="1"/>
          </p:cNvSpPr>
          <p:nvPr>
            <p:ph type="sldNum" sz="quarter" idx="12"/>
          </p:nvPr>
        </p:nvSpPr>
        <p:spPr/>
        <p:txBody>
          <a:bodyPr/>
          <a:lstStyle/>
          <a:p>
            <a:fld id="{07F12454-AC67-4D4D-BF42-C1C72DE0427C}" type="slidenum">
              <a:rPr lang="da-DK" smtClean="0"/>
              <a:t>20</a:t>
            </a:fld>
            <a:endParaRPr lang="da-DK"/>
          </a:p>
        </p:txBody>
      </p:sp>
    </p:spTree>
    <p:extLst>
      <p:ext uri="{BB962C8B-B14F-4D97-AF65-F5344CB8AC3E}">
        <p14:creationId xmlns:p14="http://schemas.microsoft.com/office/powerpoint/2010/main" val="73147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1F336-3592-2498-70B6-95DBEBF2B6E6}"/>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9A0B76EB-5E12-79FB-92DE-4F15C3D36180}"/>
              </a:ext>
            </a:extLst>
          </p:cNvPr>
          <p:cNvSpPr>
            <a:spLocks noGrp="1"/>
          </p:cNvSpPr>
          <p:nvPr>
            <p:ph type="title"/>
          </p:nvPr>
        </p:nvSpPr>
        <p:spPr>
          <a:xfrm>
            <a:off x="837982" y="365128"/>
            <a:ext cx="10512862" cy="2919856"/>
          </a:xfrm>
        </p:spPr>
        <p:txBody>
          <a:bodyPr>
            <a:normAutofit/>
          </a:bodyPr>
          <a:lstStyle/>
          <a:p>
            <a:br>
              <a:rPr lang="da-DK" sz="3800" b="1" dirty="0"/>
            </a:br>
            <a:r>
              <a:rPr lang="da-DK" sz="3800" b="1" dirty="0"/>
              <a:t>A-</a:t>
            </a:r>
            <a:r>
              <a:rPr lang="da-DK" sz="3800" b="1" dirty="0" err="1"/>
              <a:t>PGDs</a:t>
            </a:r>
            <a:r>
              <a:rPr lang="da-DK" sz="3800" b="1" dirty="0"/>
              <a:t>-brief</a:t>
            </a:r>
            <a:br>
              <a:rPr lang="da-DK" sz="3800" b="1" dirty="0"/>
            </a:br>
            <a:r>
              <a:rPr lang="da-DK" sz="2000" dirty="0"/>
              <a:t>Redican, E., Vang, M. &amp; </a:t>
            </a:r>
            <a:br>
              <a:rPr lang="da-DK" sz="2000" dirty="0"/>
            </a:br>
            <a:r>
              <a:rPr lang="da-DK" sz="2000" dirty="0"/>
              <a:t>O’Connor, M. (in </a:t>
            </a:r>
            <a:r>
              <a:rPr lang="da-DK" sz="2000" dirty="0" err="1"/>
              <a:t>prep</a:t>
            </a:r>
            <a:r>
              <a:rPr lang="da-DK" sz="2000" dirty="0"/>
              <a:t>)</a:t>
            </a:r>
            <a:br>
              <a:rPr lang="da-DK" sz="3800" b="1" dirty="0"/>
            </a:br>
            <a:br>
              <a:rPr lang="da-DK" sz="3800" b="1" dirty="0"/>
            </a:br>
            <a:endParaRPr lang="da-DK" sz="3800" b="1" dirty="0"/>
          </a:p>
        </p:txBody>
      </p:sp>
      <p:sp>
        <p:nvSpPr>
          <p:cNvPr id="5" name="Pladsholder til sidefod 4">
            <a:extLst>
              <a:ext uri="{FF2B5EF4-FFF2-40B4-BE49-F238E27FC236}">
                <a16:creationId xmlns:a16="http://schemas.microsoft.com/office/drawing/2014/main" id="{12AE7D46-06EC-901E-B590-D5B2234950BE}"/>
              </a:ext>
            </a:extLst>
          </p:cNvPr>
          <p:cNvSpPr>
            <a:spLocks noGrp="1"/>
          </p:cNvSpPr>
          <p:nvPr>
            <p:ph type="ftr" sz="quarter" idx="11"/>
          </p:nvPr>
        </p:nvSpPr>
        <p:spPr>
          <a:xfrm>
            <a:off x="0" y="6356350"/>
            <a:ext cx="4114800" cy="365125"/>
          </a:xfrm>
        </p:spPr>
        <p:txBody>
          <a:bodyPr/>
          <a:lstStyle/>
          <a:p>
            <a:pPr>
              <a:defRPr/>
            </a:pPr>
            <a:r>
              <a:rPr lang="da-DK"/>
              <a:t>Tiltrædelsesforelæsning ved Maja O'Connor</a:t>
            </a:r>
          </a:p>
        </p:txBody>
      </p:sp>
      <p:pic>
        <p:nvPicPr>
          <p:cNvPr id="3" name="Picture 2">
            <a:extLst>
              <a:ext uri="{FF2B5EF4-FFF2-40B4-BE49-F238E27FC236}">
                <a16:creationId xmlns:a16="http://schemas.microsoft.com/office/drawing/2014/main" id="{09B64844-9A24-10A4-7D64-B1A7A731C4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4023" y="4862881"/>
            <a:ext cx="1676034" cy="1676034"/>
          </a:xfrm>
          <a:prstGeom prst="rect">
            <a:avLst/>
          </a:prstGeom>
        </p:spPr>
      </p:pic>
      <p:graphicFrame>
        <p:nvGraphicFramePr>
          <p:cNvPr id="2" name="Pladsholder til indhold 4">
            <a:extLst>
              <a:ext uri="{FF2B5EF4-FFF2-40B4-BE49-F238E27FC236}">
                <a16:creationId xmlns:a16="http://schemas.microsoft.com/office/drawing/2014/main" id="{FDBE18DE-93DC-2A35-FD8E-1D34379E0A6A}"/>
              </a:ext>
            </a:extLst>
          </p:cNvPr>
          <p:cNvGraphicFramePr>
            <a:graphicFrameLocks/>
          </p:cNvGraphicFramePr>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ladsholder til indhold 11">
            <a:extLst>
              <a:ext uri="{FF2B5EF4-FFF2-40B4-BE49-F238E27FC236}">
                <a16:creationId xmlns:a16="http://schemas.microsoft.com/office/drawing/2014/main" id="{2CB63FA2-62D8-2C71-7AA9-DE312151AC7D}"/>
              </a:ext>
            </a:extLst>
          </p:cNvPr>
          <p:cNvPicPr>
            <a:picLocks noGrp="1" noChangeAspect="1"/>
          </p:cNvPicPr>
          <p:nvPr>
            <p:ph idx="1"/>
          </p:nvPr>
        </p:nvPicPr>
        <p:blipFill>
          <a:blip r:embed="rId8"/>
          <a:stretch>
            <a:fillRect/>
          </a:stretch>
        </p:blipFill>
        <p:spPr>
          <a:xfrm>
            <a:off x="4078940" y="365128"/>
            <a:ext cx="7488680" cy="5291147"/>
          </a:xfrm>
        </p:spPr>
      </p:pic>
      <p:sp>
        <p:nvSpPr>
          <p:cNvPr id="4" name="Pladsholder til slidenummer 3">
            <a:extLst>
              <a:ext uri="{FF2B5EF4-FFF2-40B4-BE49-F238E27FC236}">
                <a16:creationId xmlns:a16="http://schemas.microsoft.com/office/drawing/2014/main" id="{F8511928-7A16-B217-BEC5-F790F27673DF}"/>
              </a:ext>
            </a:extLst>
          </p:cNvPr>
          <p:cNvSpPr>
            <a:spLocks noGrp="1"/>
          </p:cNvSpPr>
          <p:nvPr>
            <p:ph type="sldNum" sz="quarter" idx="12"/>
          </p:nvPr>
        </p:nvSpPr>
        <p:spPr/>
        <p:txBody>
          <a:bodyPr/>
          <a:lstStyle/>
          <a:p>
            <a:fld id="{07F12454-AC67-4D4D-BF42-C1C72DE0427C}" type="slidenum">
              <a:rPr lang="da-DK" smtClean="0"/>
              <a:t>21</a:t>
            </a:fld>
            <a:endParaRPr lang="da-DK"/>
          </a:p>
        </p:txBody>
      </p:sp>
    </p:spTree>
    <p:extLst>
      <p:ext uri="{BB962C8B-B14F-4D97-AF65-F5344CB8AC3E}">
        <p14:creationId xmlns:p14="http://schemas.microsoft.com/office/powerpoint/2010/main" val="168900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1F336-3592-2498-70B6-95DBEBF2B6E6}"/>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9A0B76EB-5E12-79FB-92DE-4F15C3D36180}"/>
              </a:ext>
            </a:extLst>
          </p:cNvPr>
          <p:cNvSpPr>
            <a:spLocks noGrp="1"/>
          </p:cNvSpPr>
          <p:nvPr>
            <p:ph type="title"/>
          </p:nvPr>
        </p:nvSpPr>
        <p:spPr/>
        <p:txBody>
          <a:bodyPr>
            <a:normAutofit/>
          </a:bodyPr>
          <a:lstStyle/>
          <a:p>
            <a:r>
              <a:rPr lang="da-DK" sz="3800" b="1" dirty="0"/>
              <a:t>A-</a:t>
            </a:r>
            <a:r>
              <a:rPr lang="da-DK" sz="3800" b="1" dirty="0" err="1"/>
              <a:t>PGDs</a:t>
            </a:r>
            <a:r>
              <a:rPr lang="da-DK" sz="3800" b="1" dirty="0"/>
              <a:t>-brief </a:t>
            </a:r>
            <a:br>
              <a:rPr lang="da-DK" sz="3800" b="1" dirty="0"/>
            </a:br>
            <a:endParaRPr lang="da-DK" sz="3800" b="1" dirty="0"/>
          </a:p>
        </p:txBody>
      </p:sp>
      <p:sp>
        <p:nvSpPr>
          <p:cNvPr id="5" name="Pladsholder til sidefod 4">
            <a:extLst>
              <a:ext uri="{FF2B5EF4-FFF2-40B4-BE49-F238E27FC236}">
                <a16:creationId xmlns:a16="http://schemas.microsoft.com/office/drawing/2014/main" id="{12AE7D46-06EC-901E-B590-D5B2234950BE}"/>
              </a:ext>
            </a:extLst>
          </p:cNvPr>
          <p:cNvSpPr>
            <a:spLocks noGrp="1"/>
          </p:cNvSpPr>
          <p:nvPr>
            <p:ph type="ftr" sz="quarter" idx="11"/>
          </p:nvPr>
        </p:nvSpPr>
        <p:spPr>
          <a:xfrm>
            <a:off x="0" y="6356350"/>
            <a:ext cx="4114800" cy="365125"/>
          </a:xfrm>
        </p:spPr>
        <p:txBody>
          <a:bodyPr/>
          <a:lstStyle/>
          <a:p>
            <a:pPr>
              <a:defRPr/>
            </a:pPr>
            <a:r>
              <a:rPr lang="da-DK"/>
              <a:t>Tiltrædelsesforelæsning ved Maja O'Connor</a:t>
            </a:r>
          </a:p>
        </p:txBody>
      </p:sp>
      <p:pic>
        <p:nvPicPr>
          <p:cNvPr id="3" name="Picture 2">
            <a:extLst>
              <a:ext uri="{FF2B5EF4-FFF2-40B4-BE49-F238E27FC236}">
                <a16:creationId xmlns:a16="http://schemas.microsoft.com/office/drawing/2014/main" id="{09B64844-9A24-10A4-7D64-B1A7A731C4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4023" y="4862881"/>
            <a:ext cx="1676034" cy="1676034"/>
          </a:xfrm>
          <a:prstGeom prst="rect">
            <a:avLst/>
          </a:prstGeom>
        </p:spPr>
      </p:pic>
      <p:sp>
        <p:nvSpPr>
          <p:cNvPr id="10" name="Pladsholder til indhold 9">
            <a:extLst>
              <a:ext uri="{FF2B5EF4-FFF2-40B4-BE49-F238E27FC236}">
                <a16:creationId xmlns:a16="http://schemas.microsoft.com/office/drawing/2014/main" id="{4991502A-4E54-6DFF-2EE2-75F5C62C6C4E}"/>
              </a:ext>
            </a:extLst>
          </p:cNvPr>
          <p:cNvSpPr>
            <a:spLocks noGrp="1"/>
          </p:cNvSpPr>
          <p:nvPr>
            <p:ph idx="1"/>
          </p:nvPr>
        </p:nvSpPr>
        <p:spPr>
          <a:xfrm>
            <a:off x="837982" y="1825625"/>
            <a:ext cx="10729038" cy="4351338"/>
          </a:xfrm>
        </p:spPr>
        <p:txBody>
          <a:bodyPr>
            <a:normAutofit fontScale="92500" lnSpcReduction="10000"/>
          </a:bodyPr>
          <a:lstStyle/>
          <a:p>
            <a:r>
              <a:rPr lang="da-DK" dirty="0"/>
              <a:t>En nærtstående er død</a:t>
            </a:r>
          </a:p>
          <a:p>
            <a:r>
              <a:rPr lang="da-DK" dirty="0"/>
              <a:t>Ja til mindst 6 måneder siden tabet</a:t>
            </a:r>
          </a:p>
          <a:p>
            <a:r>
              <a:rPr lang="da-DK" dirty="0"/>
              <a:t>3-5 på enten spørgsmål et eller to (separationsangst=kernesymptomer) </a:t>
            </a:r>
          </a:p>
          <a:p>
            <a:r>
              <a:rPr lang="da-DK" dirty="0"/>
              <a:t>3-5 på enten spørgsmål tre, fire eller fem (emotionel smerte=associerede </a:t>
            </a:r>
            <a:r>
              <a:rPr lang="da-DK" dirty="0" err="1"/>
              <a:t>symp</a:t>
            </a:r>
            <a:r>
              <a:rPr lang="da-DK" dirty="0"/>
              <a:t>)</a:t>
            </a:r>
          </a:p>
          <a:p>
            <a:r>
              <a:rPr lang="da-DK" dirty="0"/>
              <a:t>Ja til nedsat funktion (mindst 2 på spørgsmål 6)</a:t>
            </a:r>
          </a:p>
          <a:p>
            <a:pPr>
              <a:buFont typeface="Wingdings" panose="05000000000000000000" pitchFamily="2" charset="2"/>
              <a:buChar char="à"/>
            </a:pPr>
            <a:r>
              <a:rPr lang="da-DK" dirty="0">
                <a:sym typeface="Wingdings" panose="05000000000000000000" pitchFamily="2" charset="2"/>
              </a:rPr>
              <a:t> risiko for forlænget sorglidelse</a:t>
            </a:r>
          </a:p>
          <a:p>
            <a:pPr>
              <a:buFont typeface="Wingdings" panose="05000000000000000000" pitchFamily="2" charset="2"/>
              <a:buChar char="à"/>
            </a:pPr>
            <a:endParaRPr lang="da-DK" dirty="0">
              <a:sym typeface="Wingdings" panose="05000000000000000000" pitchFamily="2" charset="2"/>
            </a:endParaRPr>
          </a:p>
          <a:p>
            <a:pPr marL="0" indent="0">
              <a:buNone/>
            </a:pPr>
            <a:r>
              <a:rPr lang="da-DK" dirty="0">
                <a:sym typeface="Wingdings" panose="05000000000000000000" pitchFamily="2" charset="2"/>
              </a:rPr>
              <a:t>Behandling virker men adgang begrænset  vores mission er at hjælpe til bedre identificering og adgang til specialiseret behandling.</a:t>
            </a:r>
            <a:endParaRPr lang="da-DK" dirty="0"/>
          </a:p>
        </p:txBody>
      </p:sp>
      <p:graphicFrame>
        <p:nvGraphicFramePr>
          <p:cNvPr id="2" name="Pladsholder til indhold 4">
            <a:extLst>
              <a:ext uri="{FF2B5EF4-FFF2-40B4-BE49-F238E27FC236}">
                <a16:creationId xmlns:a16="http://schemas.microsoft.com/office/drawing/2014/main" id="{FDBE18DE-93DC-2A35-FD8E-1D34379E0A6A}"/>
              </a:ext>
            </a:extLst>
          </p:cNvPr>
          <p:cNvGraphicFramePr>
            <a:graphicFrameLocks/>
          </p:cNvGraphicFramePr>
          <p:nvPr>
            <p:extLst>
              <p:ext uri="{D42A27DB-BD31-4B8C-83A1-F6EECF244321}">
                <p14:modId xmlns:p14="http://schemas.microsoft.com/office/powerpoint/2010/main" val="1310293340"/>
              </p:ext>
            </p:extLst>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slidenummer 3">
            <a:extLst>
              <a:ext uri="{FF2B5EF4-FFF2-40B4-BE49-F238E27FC236}">
                <a16:creationId xmlns:a16="http://schemas.microsoft.com/office/drawing/2014/main" id="{E846EEF6-A189-8F28-A0BF-E679B5E788D7}"/>
              </a:ext>
            </a:extLst>
          </p:cNvPr>
          <p:cNvSpPr>
            <a:spLocks noGrp="1"/>
          </p:cNvSpPr>
          <p:nvPr>
            <p:ph type="sldNum" sz="quarter" idx="12"/>
          </p:nvPr>
        </p:nvSpPr>
        <p:spPr/>
        <p:txBody>
          <a:bodyPr/>
          <a:lstStyle/>
          <a:p>
            <a:fld id="{07F12454-AC67-4D4D-BF42-C1C72DE0427C}" type="slidenum">
              <a:rPr lang="da-DK" smtClean="0"/>
              <a:t>22</a:t>
            </a:fld>
            <a:endParaRPr lang="da-DK"/>
          </a:p>
        </p:txBody>
      </p:sp>
    </p:spTree>
    <p:extLst>
      <p:ext uri="{BB962C8B-B14F-4D97-AF65-F5344CB8AC3E}">
        <p14:creationId xmlns:p14="http://schemas.microsoft.com/office/powerpoint/2010/main" val="3648468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F772-2F56-4609-87E8-79649C257A91}"/>
              </a:ext>
            </a:extLst>
          </p:cNvPr>
          <p:cNvSpPr>
            <a:spLocks noGrp="1"/>
          </p:cNvSpPr>
          <p:nvPr>
            <p:ph type="title"/>
          </p:nvPr>
        </p:nvSpPr>
        <p:spPr>
          <a:xfrm>
            <a:off x="837982" y="365129"/>
            <a:ext cx="10512862" cy="687608"/>
          </a:xfrm>
        </p:spPr>
        <p:txBody>
          <a:bodyPr>
            <a:normAutofit fontScale="90000"/>
          </a:bodyPr>
          <a:lstStyle/>
          <a:p>
            <a:pPr algn="ctr"/>
            <a:r>
              <a:rPr lang="da-DK" sz="3600" b="1" dirty="0"/>
              <a:t>A-</a:t>
            </a:r>
            <a:r>
              <a:rPr lang="da-DK" sz="3600" b="1" dirty="0" err="1"/>
              <a:t>PGDi</a:t>
            </a:r>
            <a:r>
              <a:rPr lang="da-DK" sz="3600" b="1" dirty="0"/>
              <a:t>: Det første strukturerede kliniske interview for PGD</a:t>
            </a:r>
            <a:br>
              <a:rPr lang="da-DK" sz="3600" b="1" dirty="0"/>
            </a:br>
            <a:r>
              <a:rPr lang="da-DK" sz="3600" b="1" dirty="0"/>
              <a:t>https://www.pgdinterview.com/</a:t>
            </a:r>
          </a:p>
        </p:txBody>
      </p:sp>
      <p:sp>
        <p:nvSpPr>
          <p:cNvPr id="4" name="Footer Placeholder 3">
            <a:extLst>
              <a:ext uri="{FF2B5EF4-FFF2-40B4-BE49-F238E27FC236}">
                <a16:creationId xmlns:a16="http://schemas.microsoft.com/office/drawing/2014/main" id="{1956BC91-7EAF-4A4D-973D-6BE26688350E}"/>
              </a:ext>
            </a:extLst>
          </p:cNvPr>
          <p:cNvSpPr>
            <a:spLocks noGrp="1"/>
          </p:cNvSpPr>
          <p:nvPr>
            <p:ph type="ftr" sz="quarter" idx="11"/>
          </p:nvPr>
        </p:nvSpPr>
        <p:spPr/>
        <p:txBody>
          <a:bodyPr/>
          <a:lstStyle/>
          <a:p>
            <a:r>
              <a:rPr lang="da-DK"/>
              <a:t>Tiltrædelsesforelæsning ved Maja O'Connor</a:t>
            </a:r>
            <a:endParaRPr lang="da-DK" dirty="0"/>
          </a:p>
        </p:txBody>
      </p:sp>
      <p:pic>
        <p:nvPicPr>
          <p:cNvPr id="7" name="Picture 6">
            <a:extLst>
              <a:ext uri="{FF2B5EF4-FFF2-40B4-BE49-F238E27FC236}">
                <a16:creationId xmlns:a16="http://schemas.microsoft.com/office/drawing/2014/main" id="{C333E24F-AD06-9BAF-035B-A78DB69D11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4023" y="4890432"/>
            <a:ext cx="1676034" cy="1676034"/>
          </a:xfrm>
          <a:prstGeom prst="rect">
            <a:avLst/>
          </a:prstGeom>
        </p:spPr>
      </p:pic>
      <p:pic>
        <p:nvPicPr>
          <p:cNvPr id="8" name="Pladsholder til indhold 7">
            <a:extLst>
              <a:ext uri="{FF2B5EF4-FFF2-40B4-BE49-F238E27FC236}">
                <a16:creationId xmlns:a16="http://schemas.microsoft.com/office/drawing/2014/main" id="{89AAAB11-EA6D-96F0-4903-70961D575F6F}"/>
              </a:ext>
            </a:extLst>
          </p:cNvPr>
          <p:cNvPicPr>
            <a:picLocks noGrp="1" noChangeAspect="1"/>
          </p:cNvPicPr>
          <p:nvPr>
            <p:ph idx="1"/>
          </p:nvPr>
        </p:nvPicPr>
        <p:blipFill>
          <a:blip r:embed="rId3"/>
          <a:stretch>
            <a:fillRect/>
          </a:stretch>
        </p:blipFill>
        <p:spPr>
          <a:xfrm>
            <a:off x="1834480" y="1410517"/>
            <a:ext cx="8362052" cy="4351338"/>
          </a:xfrm>
        </p:spPr>
      </p:pic>
      <p:graphicFrame>
        <p:nvGraphicFramePr>
          <p:cNvPr id="6" name="Pladsholder til indhold 4">
            <a:extLst>
              <a:ext uri="{FF2B5EF4-FFF2-40B4-BE49-F238E27FC236}">
                <a16:creationId xmlns:a16="http://schemas.microsoft.com/office/drawing/2014/main" id="{A5FF3886-1CEE-5DD7-51AD-EE888698C378}"/>
              </a:ext>
            </a:extLst>
          </p:cNvPr>
          <p:cNvGraphicFramePr>
            <a:graphicFrameLocks/>
          </p:cNvGraphicFramePr>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ladsholder til slidenummer 2">
            <a:extLst>
              <a:ext uri="{FF2B5EF4-FFF2-40B4-BE49-F238E27FC236}">
                <a16:creationId xmlns:a16="http://schemas.microsoft.com/office/drawing/2014/main" id="{921017A4-9509-4BC1-399F-6C379E94FE2E}"/>
              </a:ext>
            </a:extLst>
          </p:cNvPr>
          <p:cNvSpPr>
            <a:spLocks noGrp="1"/>
          </p:cNvSpPr>
          <p:nvPr>
            <p:ph type="sldNum" sz="quarter" idx="12"/>
          </p:nvPr>
        </p:nvSpPr>
        <p:spPr/>
        <p:txBody>
          <a:bodyPr/>
          <a:lstStyle/>
          <a:p>
            <a:fld id="{07F12454-AC67-4D4D-BF42-C1C72DE0427C}" type="slidenum">
              <a:rPr lang="da-DK" smtClean="0"/>
              <a:t>23</a:t>
            </a:fld>
            <a:endParaRPr lang="da-DK"/>
          </a:p>
        </p:txBody>
      </p:sp>
    </p:spTree>
    <p:extLst>
      <p:ext uri="{BB962C8B-B14F-4D97-AF65-F5344CB8AC3E}">
        <p14:creationId xmlns:p14="http://schemas.microsoft.com/office/powerpoint/2010/main" val="2268792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a-DK" dirty="0"/>
              <a:t>Sådan oplever jeg sorgen</a:t>
            </a:r>
          </a:p>
        </p:txBody>
      </p:sp>
      <p:sp>
        <p:nvSpPr>
          <p:cNvPr id="5" name="Content Placeholder 4"/>
          <p:cNvSpPr>
            <a:spLocks noGrp="1"/>
          </p:cNvSpPr>
          <p:nvPr>
            <p:ph idx="1"/>
          </p:nvPr>
        </p:nvSpPr>
        <p:spPr>
          <a:xfrm>
            <a:off x="485723" y="2960074"/>
            <a:ext cx="10656812" cy="3243044"/>
          </a:xfrm>
        </p:spPr>
        <p:txBody>
          <a:bodyPr>
            <a:normAutofit/>
          </a:bodyPr>
          <a:lstStyle/>
          <a:p>
            <a:pPr marL="0" indent="0">
              <a:buNone/>
            </a:pPr>
            <a:r>
              <a:rPr lang="da-DK" sz="2400" dirty="0"/>
              <a:t>Del 1. (2022)  Samskabelsesprojekt pba. erfaring og viden fra efterladte og forskere. </a:t>
            </a:r>
          </a:p>
          <a:p>
            <a:pPr marL="0" indent="0">
              <a:buNone/>
            </a:pPr>
            <a:endParaRPr lang="da-DK" sz="2400" dirty="0"/>
          </a:p>
          <a:p>
            <a:pPr lvl="2"/>
            <a:r>
              <a:rPr lang="da-DK" sz="2400" dirty="0"/>
              <a:t>Beskriver Toprocesmodellen oplevelsen af sorg?</a:t>
            </a:r>
          </a:p>
          <a:p>
            <a:pPr lvl="2"/>
            <a:endParaRPr lang="da-DK" sz="2400" dirty="0"/>
          </a:p>
          <a:p>
            <a:pPr lvl="2"/>
            <a:r>
              <a:rPr lang="da-DK" sz="2400" dirty="0"/>
              <a:t>Kan vi indfange, hvordan sorg ændrer sig over tid?</a:t>
            </a:r>
          </a:p>
          <a:p>
            <a:pPr marL="0" indent="0">
              <a:buNone/>
            </a:pPr>
            <a:endParaRPr lang="da-DK" sz="2400" dirty="0"/>
          </a:p>
          <a:p>
            <a:pPr marL="0" indent="0">
              <a:buNone/>
            </a:pPr>
            <a:r>
              <a:rPr lang="da-DK" sz="2400" dirty="0"/>
              <a:t>Del 2. (2023-25)  Spørgeskemaundersøgelse – daglig dagbogsstudie</a:t>
            </a:r>
          </a:p>
        </p:txBody>
      </p:sp>
      <p:pic>
        <p:nvPicPr>
          <p:cNvPr id="2" name="Picture 5">
            <a:extLst>
              <a:ext uri="{FF2B5EF4-FFF2-40B4-BE49-F238E27FC236}">
                <a16:creationId xmlns:a16="http://schemas.microsoft.com/office/drawing/2014/main" id="{D9597226-9C11-6C03-6B15-A18CD134FC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4023" y="4862881"/>
            <a:ext cx="1676034" cy="1676034"/>
          </a:xfrm>
          <a:prstGeom prst="rect">
            <a:avLst/>
          </a:prstGeom>
        </p:spPr>
      </p:pic>
      <p:sp>
        <p:nvSpPr>
          <p:cNvPr id="6" name="Tekstfelt 5">
            <a:extLst>
              <a:ext uri="{FF2B5EF4-FFF2-40B4-BE49-F238E27FC236}">
                <a16:creationId xmlns:a16="http://schemas.microsoft.com/office/drawing/2014/main" id="{56B9BEE0-9FAE-298D-8195-3829EE58E3D0}"/>
              </a:ext>
            </a:extLst>
          </p:cNvPr>
          <p:cNvSpPr txBox="1"/>
          <p:nvPr/>
        </p:nvSpPr>
        <p:spPr>
          <a:xfrm>
            <a:off x="9342335" y="3705455"/>
            <a:ext cx="1800200" cy="1531445"/>
          </a:xfrm>
          <a:prstGeom prst="rect">
            <a:avLst/>
          </a:prstGeom>
          <a:solidFill>
            <a:srgbClr val="00254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nSpc>
                <a:spcPct val="150000"/>
              </a:lnSpc>
            </a:pPr>
            <a:r>
              <a:rPr lang="da-DK" sz="1600" i="1" dirty="0"/>
              <a:t>ARBEJDSGRUPPE</a:t>
            </a:r>
          </a:p>
          <a:p>
            <a:pPr marL="285750" indent="-285750">
              <a:lnSpc>
                <a:spcPct val="150000"/>
              </a:lnSpc>
              <a:buFont typeface="Arial" panose="020B0604020202020204" pitchFamily="34" charset="0"/>
              <a:buChar char="•"/>
            </a:pPr>
            <a:r>
              <a:rPr lang="da-DK" sz="1600" i="1" dirty="0"/>
              <a:t>9 efterladte</a:t>
            </a:r>
          </a:p>
          <a:p>
            <a:pPr marL="285750" indent="-285750">
              <a:lnSpc>
                <a:spcPct val="150000"/>
              </a:lnSpc>
              <a:buFont typeface="Arial" panose="020B0604020202020204" pitchFamily="34" charset="0"/>
              <a:buChar char="•"/>
            </a:pPr>
            <a:r>
              <a:rPr lang="da-DK" sz="1600" i="1" dirty="0"/>
              <a:t>4 forskere</a:t>
            </a:r>
          </a:p>
          <a:p>
            <a:pPr marL="285750" indent="-285750">
              <a:lnSpc>
                <a:spcPct val="150000"/>
              </a:lnSpc>
              <a:buFont typeface="Arial" panose="020B0604020202020204" pitchFamily="34" charset="0"/>
              <a:buChar char="•"/>
            </a:pPr>
            <a:r>
              <a:rPr lang="da-DK" sz="1600" i="1" dirty="0"/>
              <a:t>9 møder</a:t>
            </a:r>
          </a:p>
        </p:txBody>
      </p:sp>
      <p:sp>
        <p:nvSpPr>
          <p:cNvPr id="7" name="Tekstfelt 6">
            <a:extLst>
              <a:ext uri="{FF2B5EF4-FFF2-40B4-BE49-F238E27FC236}">
                <a16:creationId xmlns:a16="http://schemas.microsoft.com/office/drawing/2014/main" id="{9E75AECE-AB14-36E4-83A7-45DD6B81D09E}"/>
              </a:ext>
            </a:extLst>
          </p:cNvPr>
          <p:cNvSpPr txBox="1"/>
          <p:nvPr/>
        </p:nvSpPr>
        <p:spPr>
          <a:xfrm>
            <a:off x="549796" y="1789527"/>
            <a:ext cx="7416824" cy="675891"/>
          </a:xfrm>
          <a:prstGeom prst="rect">
            <a:avLst/>
          </a:prstGeom>
          <a:ln w="44450">
            <a:solidFill>
              <a:srgbClr val="002546"/>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da-DK" sz="3600" dirty="0">
                <a:latin typeface="Calibri" panose="020F0502020204030204" pitchFamily="34" charset="0"/>
                <a:cs typeface="Calibri" panose="020F0502020204030204" pitchFamily="34" charset="0"/>
              </a:rPr>
              <a:t>Test af sorgteori: Toprocesmodellen</a:t>
            </a:r>
          </a:p>
        </p:txBody>
      </p:sp>
      <p:graphicFrame>
        <p:nvGraphicFramePr>
          <p:cNvPr id="9" name="Pladsholder til indhold 4">
            <a:extLst>
              <a:ext uri="{FF2B5EF4-FFF2-40B4-BE49-F238E27FC236}">
                <a16:creationId xmlns:a16="http://schemas.microsoft.com/office/drawing/2014/main" id="{3CC32655-78A8-7E06-4ABB-E5E8F04F11C1}"/>
              </a:ext>
            </a:extLst>
          </p:cNvPr>
          <p:cNvGraphicFramePr>
            <a:graphicFrameLocks/>
          </p:cNvGraphicFramePr>
          <p:nvPr>
            <p:extLst>
              <p:ext uri="{D42A27DB-BD31-4B8C-83A1-F6EECF244321}">
                <p14:modId xmlns:p14="http://schemas.microsoft.com/office/powerpoint/2010/main" val="2040859187"/>
              </p:ext>
            </p:extLst>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Pladsholder til sidefod 3">
            <a:extLst>
              <a:ext uri="{FF2B5EF4-FFF2-40B4-BE49-F238E27FC236}">
                <a16:creationId xmlns:a16="http://schemas.microsoft.com/office/drawing/2014/main" id="{E851E61A-C538-CF17-AFC0-39DAFF3EE516}"/>
              </a:ext>
            </a:extLst>
          </p:cNvPr>
          <p:cNvSpPr>
            <a:spLocks noGrp="1"/>
          </p:cNvSpPr>
          <p:nvPr>
            <p:ph type="ftr" sz="quarter" idx="11"/>
          </p:nvPr>
        </p:nvSpPr>
        <p:spPr/>
        <p:txBody>
          <a:bodyPr/>
          <a:lstStyle/>
          <a:p>
            <a:r>
              <a:rPr lang="da-DK"/>
              <a:t>Tiltrædelsesforelæsning ved Maja O'Connor</a:t>
            </a:r>
          </a:p>
        </p:txBody>
      </p:sp>
      <p:sp>
        <p:nvSpPr>
          <p:cNvPr id="8" name="Pladsholder til slidenummer 7">
            <a:extLst>
              <a:ext uri="{FF2B5EF4-FFF2-40B4-BE49-F238E27FC236}">
                <a16:creationId xmlns:a16="http://schemas.microsoft.com/office/drawing/2014/main" id="{0B2A135F-9FEF-E607-341F-BFAA379497B8}"/>
              </a:ext>
            </a:extLst>
          </p:cNvPr>
          <p:cNvSpPr>
            <a:spLocks noGrp="1"/>
          </p:cNvSpPr>
          <p:nvPr>
            <p:ph type="sldNum" sz="quarter" idx="12"/>
          </p:nvPr>
        </p:nvSpPr>
        <p:spPr/>
        <p:txBody>
          <a:bodyPr/>
          <a:lstStyle/>
          <a:p>
            <a:fld id="{07F12454-AC67-4D4D-BF42-C1C72DE0427C}" type="slidenum">
              <a:rPr lang="da-DK" smtClean="0"/>
              <a:t>24</a:t>
            </a:fld>
            <a:endParaRPr lang="da-DK"/>
          </a:p>
        </p:txBody>
      </p:sp>
    </p:spTree>
    <p:custDataLst>
      <p:tags r:id="rId1"/>
    </p:custDataLst>
    <p:extLst>
      <p:ext uri="{BB962C8B-B14F-4D97-AF65-F5344CB8AC3E}">
        <p14:creationId xmlns:p14="http://schemas.microsoft.com/office/powerpoint/2010/main" val="139458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p:cNvSpPr/>
          <p:nvPr/>
        </p:nvSpPr>
        <p:spPr>
          <a:xfrm>
            <a:off x="2009827" y="1440229"/>
            <a:ext cx="7876081" cy="48165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2" rIns="68562" bIns="34282" numCol="1" spcCol="0" rtlCol="0" fromWordArt="0" anchor="ctr" anchorCtr="0" forceAA="0" compatLnSpc="1">
            <a:prstTxWarp prst="textNoShape">
              <a:avLst/>
            </a:prstTxWarp>
            <a:noAutofit/>
          </a:bodyPr>
          <a:lstStyle/>
          <a:p>
            <a:pPr marL="0" marR="0" lvl="0" indent="0" algn="ctr" defTabSz="457052" rtl="0" eaLnBrk="1" fontAlgn="base" latinLnBrk="0" hangingPunct="0">
              <a:lnSpc>
                <a:spcPts val="4799"/>
              </a:lnSpc>
              <a:spcBef>
                <a:spcPct val="0"/>
              </a:spcBef>
              <a:spcAft>
                <a:spcPct val="0"/>
              </a:spcAft>
              <a:buClrTx/>
              <a:buSzTx/>
              <a:buFont typeface="AU Passata" pitchFamily="34" charset="0"/>
              <a:buNone/>
              <a:tabLst/>
              <a:defRPr/>
            </a:pPr>
            <a:endParaRPr kumimoji="0" lang="da-DK" sz="1351" b="0" i="0" u="none" strike="noStrike" kern="0" cap="none" spc="0" normalizeH="0" baseline="0" noProof="0" dirty="0">
              <a:ln>
                <a:noFill/>
              </a:ln>
              <a:solidFill>
                <a:srgbClr val="FFFFFF"/>
              </a:solidFill>
              <a:effectLst/>
              <a:uLnTx/>
              <a:uFillTx/>
              <a:latin typeface="Calibri"/>
              <a:ea typeface="+mn-ea"/>
              <a:cs typeface="Calibri"/>
              <a:sym typeface="Calibri"/>
            </a:endParaRPr>
          </a:p>
        </p:txBody>
      </p:sp>
      <p:sp>
        <p:nvSpPr>
          <p:cNvPr id="7" name="Ellipse 6"/>
          <p:cNvSpPr/>
          <p:nvPr/>
        </p:nvSpPr>
        <p:spPr>
          <a:xfrm>
            <a:off x="2787414" y="2140446"/>
            <a:ext cx="2693770" cy="32907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2" rIns="68562" bIns="34282" numCol="1" spcCol="0" rtlCol="0" fromWordArt="0" anchor="ctr" anchorCtr="0" forceAA="0" compatLnSpc="1">
            <a:prstTxWarp prst="textNoShape">
              <a:avLst/>
            </a:prstTxWarp>
            <a:noAutofit/>
          </a:bodyPr>
          <a:lstStyle/>
          <a:p>
            <a:pPr marL="0" marR="0" lvl="0" indent="0" algn="ctr" defTabSz="457052" rtl="0" eaLnBrk="1" fontAlgn="base" latinLnBrk="0" hangingPunct="0">
              <a:lnSpc>
                <a:spcPts val="4799"/>
              </a:lnSpc>
              <a:spcBef>
                <a:spcPct val="0"/>
              </a:spcBef>
              <a:spcAft>
                <a:spcPct val="0"/>
              </a:spcAft>
              <a:buClrTx/>
              <a:buSzTx/>
              <a:buFont typeface="AU Passata" pitchFamily="34" charset="0"/>
              <a:buNone/>
              <a:tabLst/>
              <a:defRPr/>
            </a:pPr>
            <a:endParaRPr kumimoji="0" lang="da-DK" sz="1351" b="0" i="0" u="none" strike="noStrike" kern="0" cap="none" spc="0" normalizeH="0" baseline="0" noProof="0" dirty="0">
              <a:ln>
                <a:noFill/>
              </a:ln>
              <a:solidFill>
                <a:srgbClr val="FFFFFF"/>
              </a:solidFill>
              <a:effectLst/>
              <a:uLnTx/>
              <a:uFillTx/>
              <a:latin typeface="Calibri"/>
              <a:ea typeface="+mn-ea"/>
              <a:cs typeface="Calibri"/>
              <a:sym typeface="Calibri"/>
            </a:endParaRPr>
          </a:p>
        </p:txBody>
      </p:sp>
      <p:sp>
        <p:nvSpPr>
          <p:cNvPr id="8" name="Ellipse 7"/>
          <p:cNvSpPr/>
          <p:nvPr/>
        </p:nvSpPr>
        <p:spPr>
          <a:xfrm>
            <a:off x="6447156" y="2096133"/>
            <a:ext cx="2784907" cy="33216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2" rIns="68562" bIns="34282" numCol="1" spcCol="0" rtlCol="0" fromWordArt="0" anchor="ctr" anchorCtr="0" forceAA="0" compatLnSpc="1">
            <a:prstTxWarp prst="textNoShape">
              <a:avLst/>
            </a:prstTxWarp>
            <a:noAutofit/>
          </a:bodyPr>
          <a:lstStyle/>
          <a:p>
            <a:pPr marL="0" marR="0" lvl="0" indent="0" algn="ctr" defTabSz="457052" rtl="0" eaLnBrk="1" fontAlgn="base" latinLnBrk="0" hangingPunct="0">
              <a:lnSpc>
                <a:spcPts val="4799"/>
              </a:lnSpc>
              <a:spcBef>
                <a:spcPct val="0"/>
              </a:spcBef>
              <a:spcAft>
                <a:spcPct val="0"/>
              </a:spcAft>
              <a:buClrTx/>
              <a:buSzTx/>
              <a:buFont typeface="AU Passata" pitchFamily="34" charset="0"/>
              <a:buNone/>
              <a:tabLst/>
              <a:defRPr/>
            </a:pPr>
            <a:endParaRPr kumimoji="0" lang="da-DK" sz="1351" b="0" i="0" u="none" strike="noStrike" kern="0" cap="none" spc="0" normalizeH="0" baseline="0" noProof="0" dirty="0">
              <a:ln>
                <a:noFill/>
              </a:ln>
              <a:solidFill>
                <a:srgbClr val="FFFFFF"/>
              </a:solidFill>
              <a:effectLst/>
              <a:uLnTx/>
              <a:uFillTx/>
              <a:latin typeface="Calibri"/>
              <a:ea typeface="+mn-ea"/>
              <a:cs typeface="Calibri"/>
              <a:sym typeface="Calibri"/>
            </a:endParaRPr>
          </a:p>
        </p:txBody>
      </p:sp>
      <p:sp>
        <p:nvSpPr>
          <p:cNvPr id="9" name="Tekstfelt 8"/>
          <p:cNvSpPr txBox="1"/>
          <p:nvPr/>
        </p:nvSpPr>
        <p:spPr>
          <a:xfrm>
            <a:off x="3069916" y="2369628"/>
            <a:ext cx="2395853" cy="2785378"/>
          </a:xfrm>
          <a:prstGeom prst="rect">
            <a:avLst/>
          </a:prstGeom>
          <a:noFill/>
        </p:spPr>
        <p:txBody>
          <a:bodyPr wrap="square" rtlCol="0">
            <a:spAutoFit/>
          </a:bodyPr>
          <a:lstStyle/>
          <a:p>
            <a:pPr marL="0" marR="0" lvl="0" indent="0" algn="l" defTabSz="457052" rtl="0" eaLnBrk="1" fontAlgn="base" latinLnBrk="0" hangingPunct="0">
              <a:lnSpc>
                <a:spcPts val="4799"/>
              </a:lnSpc>
              <a:spcBef>
                <a:spcPct val="0"/>
              </a:spcBef>
              <a:spcAft>
                <a:spcPct val="0"/>
              </a:spcAft>
              <a:buClrTx/>
              <a:buSzTx/>
              <a:buFont typeface="AU Passata" pitchFamily="34" charset="0"/>
              <a:buNone/>
              <a:tabLst/>
              <a:defRPr/>
            </a:pPr>
            <a:r>
              <a:rPr kumimoji="0" lang="da-DK" sz="1500" b="1" i="0" u="none" strike="noStrike" kern="0" cap="none" spc="0" normalizeH="0" baseline="0" noProof="0" dirty="0">
                <a:ln>
                  <a:noFill/>
                </a:ln>
                <a:solidFill>
                  <a:srgbClr val="000000"/>
                </a:solidFill>
                <a:effectLst/>
                <a:uLnTx/>
                <a:uFillTx/>
                <a:latin typeface="Futura Std Medium" panose="020B0502020204020303" pitchFamily="34" charset="0"/>
                <a:ea typeface="+mn-ea"/>
                <a:cs typeface="Calibri"/>
                <a:sym typeface="Calibri"/>
              </a:rPr>
              <a:t>  Tabs-orienterende</a:t>
            </a:r>
            <a:endParaRPr kumimoji="0" lang="da-DK" sz="1500" b="0" i="0" u="none" strike="noStrike" kern="0" cap="none" spc="0" normalizeH="0" baseline="0" noProof="0" dirty="0">
              <a:ln>
                <a:noFill/>
              </a:ln>
              <a:solidFill>
                <a:srgbClr val="000000"/>
              </a:solidFill>
              <a:effectLst/>
              <a:uLnTx/>
              <a:uFillTx/>
              <a:latin typeface="Futura Std Medium" panose="020B0502020204020303" pitchFamily="34" charset="0"/>
              <a:ea typeface="+mn-ea"/>
              <a:cs typeface="Calibri"/>
              <a:sym typeface="Calibri"/>
            </a:endParaRP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500"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Sorgarbejde</a:t>
            </a: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500"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Påtrængenhed af sorg</a:t>
            </a: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500"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At bryde/omforme bånd</a:t>
            </a: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500"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Fornægte/undgå det </a:t>
            </a:r>
          </a:p>
          <a:p>
            <a:pPr marL="0" marR="0" lvl="0" indent="0" algn="l" defTabSz="457052" rtl="0" eaLnBrk="1" fontAlgn="base" latinLnBrk="0" hangingPunct="0">
              <a:lnSpc>
                <a:spcPct val="150000"/>
              </a:lnSpc>
              <a:spcBef>
                <a:spcPct val="0"/>
              </a:spcBef>
              <a:spcAft>
                <a:spcPct val="0"/>
              </a:spcAft>
              <a:buClrTx/>
              <a:buSzPct val="100000"/>
              <a:buFont typeface="AU Passata" pitchFamily="34" charset="0"/>
              <a:buNone/>
              <a:tabLst/>
              <a:defRPr/>
            </a:pPr>
            <a:r>
              <a:rPr kumimoji="0" lang="da-DK" sz="1500"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   re-etablerende</a:t>
            </a:r>
          </a:p>
        </p:txBody>
      </p:sp>
      <p:sp>
        <p:nvSpPr>
          <p:cNvPr id="10" name="Tekstfelt 9"/>
          <p:cNvSpPr txBox="1"/>
          <p:nvPr/>
        </p:nvSpPr>
        <p:spPr>
          <a:xfrm>
            <a:off x="6895084" y="2234104"/>
            <a:ext cx="2367266" cy="3593510"/>
          </a:xfrm>
          <a:prstGeom prst="rect">
            <a:avLst/>
          </a:prstGeom>
          <a:noFill/>
        </p:spPr>
        <p:txBody>
          <a:bodyPr wrap="square" rtlCol="0">
            <a:spAutoFit/>
          </a:bodyPr>
          <a:lstStyle/>
          <a:p>
            <a:pPr marL="0" marR="0" lvl="0" indent="0" algn="l" defTabSz="457052" rtl="0" eaLnBrk="1" fontAlgn="base" latinLnBrk="0" hangingPunct="0">
              <a:lnSpc>
                <a:spcPts val="4799"/>
              </a:lnSpc>
              <a:spcBef>
                <a:spcPct val="0"/>
              </a:spcBef>
              <a:spcAft>
                <a:spcPct val="0"/>
              </a:spcAft>
              <a:buClrTx/>
              <a:buSzTx/>
              <a:buFont typeface="AU Passata" pitchFamily="34" charset="0"/>
              <a:buNone/>
              <a:tabLst/>
              <a:defRPr/>
            </a:pPr>
            <a:r>
              <a:rPr kumimoji="0" lang="da-DK" sz="1500" b="1"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    </a:t>
            </a:r>
            <a:r>
              <a:rPr kumimoji="0" lang="da-DK" sz="1500" b="1" i="0" u="none" strike="noStrike" kern="0" cap="none" spc="0" normalizeH="0" baseline="0" noProof="0" dirty="0">
                <a:ln>
                  <a:noFill/>
                </a:ln>
                <a:solidFill>
                  <a:srgbClr val="000000"/>
                </a:solidFill>
                <a:effectLst/>
                <a:uLnTx/>
                <a:uFillTx/>
                <a:latin typeface="Futura Std Medium" panose="020B0502020204020303" pitchFamily="34" charset="0"/>
                <a:ea typeface="+mn-ea"/>
                <a:cs typeface="Calibri"/>
                <a:sym typeface="Calibri"/>
              </a:rPr>
              <a:t>Re-etablerende</a:t>
            </a:r>
            <a:endParaRPr kumimoji="0" lang="da-DK" sz="1500" b="0" i="0" u="none" strike="noStrike" kern="0" cap="none" spc="0" normalizeH="0" baseline="0" noProof="0" dirty="0">
              <a:ln>
                <a:noFill/>
              </a:ln>
              <a:solidFill>
                <a:srgbClr val="000000"/>
              </a:solidFill>
              <a:effectLst/>
              <a:uLnTx/>
              <a:uFillTx/>
              <a:latin typeface="Futura Std Medium" panose="020B0502020204020303" pitchFamily="34" charset="0"/>
              <a:ea typeface="+mn-ea"/>
              <a:cs typeface="Calibri"/>
              <a:sym typeface="Calibri"/>
            </a:endParaRP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467"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Opmærksomhed på livsforandringerne</a:t>
            </a: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467"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At gøre nye ting</a:t>
            </a: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467"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Afledning fra sorgen</a:t>
            </a: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467"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Fornægte/undgå sorgen</a:t>
            </a: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467"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Nye roller/identiteter/   relationer</a:t>
            </a:r>
          </a:p>
          <a:p>
            <a:pPr marL="214244" marR="0" lvl="0" indent="-214244" algn="l" defTabSz="457052" rtl="0" eaLnBrk="1" fontAlgn="base" latinLnBrk="0" hangingPunct="0">
              <a:lnSpc>
                <a:spcPts val="4799"/>
              </a:lnSpc>
              <a:spcBef>
                <a:spcPct val="0"/>
              </a:spcBef>
              <a:spcAft>
                <a:spcPct val="0"/>
              </a:spcAft>
              <a:buClrTx/>
              <a:buSzPct val="100000"/>
              <a:buFont typeface="Arial" panose="020B0604020202020204" pitchFamily="34" charset="0"/>
              <a:buChar char="•"/>
              <a:tabLst/>
              <a:defRPr/>
            </a:pPr>
            <a:endParaRPr kumimoji="0" lang="da-DK" sz="16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11" name="Tekstfelt 10"/>
          <p:cNvSpPr txBox="1"/>
          <p:nvPr/>
        </p:nvSpPr>
        <p:spPr>
          <a:xfrm>
            <a:off x="4740367" y="1426899"/>
            <a:ext cx="2577420" cy="598754"/>
          </a:xfrm>
          <a:prstGeom prst="rect">
            <a:avLst/>
          </a:prstGeom>
          <a:noFill/>
        </p:spPr>
        <p:txBody>
          <a:bodyPr wrap="square" rtlCol="0">
            <a:spAutoFit/>
          </a:bodyPr>
          <a:lstStyle/>
          <a:p>
            <a:pPr marL="0" marR="0" lvl="0" indent="0" algn="ctr" defTabSz="457052" rtl="0" eaLnBrk="1" fontAlgn="base" latinLnBrk="0" hangingPunct="0">
              <a:lnSpc>
                <a:spcPts val="4799"/>
              </a:lnSpc>
              <a:spcBef>
                <a:spcPct val="0"/>
              </a:spcBef>
              <a:spcAft>
                <a:spcPct val="0"/>
              </a:spcAft>
              <a:buClrTx/>
              <a:buSzTx/>
              <a:buFont typeface="AU Passata" pitchFamily="34" charset="0"/>
              <a:buNone/>
              <a:tabLst/>
              <a:defRPr/>
            </a:pPr>
            <a:r>
              <a:rPr kumimoji="0" lang="da-DK" sz="1600" b="1" i="0" u="none" strike="noStrike" kern="0" cap="none" spc="0" normalizeH="0" baseline="0" noProof="0" dirty="0">
                <a:ln>
                  <a:noFill/>
                </a:ln>
                <a:solidFill>
                  <a:srgbClr val="000000"/>
                </a:solidFill>
                <a:effectLst/>
                <a:uLnTx/>
                <a:uFillTx/>
                <a:latin typeface="Futura Std Medium" panose="020B0502020204020303" pitchFamily="34" charset="0"/>
                <a:ea typeface="+mn-ea"/>
                <a:cs typeface="Calibri"/>
                <a:sym typeface="Calibri"/>
              </a:rPr>
              <a:t>Hverdagslivet</a:t>
            </a:r>
          </a:p>
        </p:txBody>
      </p:sp>
      <p:cxnSp>
        <p:nvCxnSpPr>
          <p:cNvPr id="12" name="Lige forbindelse 11"/>
          <p:cNvCxnSpPr/>
          <p:nvPr/>
        </p:nvCxnSpPr>
        <p:spPr>
          <a:xfrm>
            <a:off x="5052437" y="2569623"/>
            <a:ext cx="1795279" cy="2463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Lige pilforbindelse 12"/>
          <p:cNvCxnSpPr/>
          <p:nvPr/>
        </p:nvCxnSpPr>
        <p:spPr>
          <a:xfrm flipH="1">
            <a:off x="5665045" y="3921708"/>
            <a:ext cx="834694" cy="109151"/>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 name="Lige forbindelse 13"/>
          <p:cNvCxnSpPr/>
          <p:nvPr/>
        </p:nvCxnSpPr>
        <p:spPr>
          <a:xfrm flipH="1">
            <a:off x="5168785" y="2815942"/>
            <a:ext cx="1640181" cy="58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Lige forbindelse 14"/>
          <p:cNvCxnSpPr/>
          <p:nvPr/>
        </p:nvCxnSpPr>
        <p:spPr>
          <a:xfrm>
            <a:off x="5177800" y="2868917"/>
            <a:ext cx="1540136" cy="185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Lige forbindelse 15"/>
          <p:cNvCxnSpPr/>
          <p:nvPr/>
        </p:nvCxnSpPr>
        <p:spPr>
          <a:xfrm flipV="1">
            <a:off x="6120110" y="3034131"/>
            <a:ext cx="556312" cy="64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Lige forbindelse 16"/>
          <p:cNvCxnSpPr/>
          <p:nvPr/>
        </p:nvCxnSpPr>
        <p:spPr>
          <a:xfrm>
            <a:off x="6136582" y="3100083"/>
            <a:ext cx="504048" cy="79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flipV="1">
            <a:off x="5470146" y="3188342"/>
            <a:ext cx="1151123" cy="129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Lige forbindelse 18"/>
          <p:cNvCxnSpPr/>
          <p:nvPr/>
        </p:nvCxnSpPr>
        <p:spPr>
          <a:xfrm>
            <a:off x="5460884" y="3336378"/>
            <a:ext cx="504048" cy="79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Lige forbindelse 19"/>
          <p:cNvCxnSpPr/>
          <p:nvPr/>
        </p:nvCxnSpPr>
        <p:spPr>
          <a:xfrm flipV="1">
            <a:off x="5440754" y="3427675"/>
            <a:ext cx="516964" cy="70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p:nvCxnSpPr>
        <p:spPr>
          <a:xfrm>
            <a:off x="5451129" y="3522720"/>
            <a:ext cx="1261426" cy="137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Lige forbindelse 21"/>
          <p:cNvCxnSpPr/>
          <p:nvPr/>
        </p:nvCxnSpPr>
        <p:spPr>
          <a:xfrm flipH="1">
            <a:off x="5481184" y="3654249"/>
            <a:ext cx="1240538" cy="18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p:nvCxnSpPr>
        <p:spPr>
          <a:xfrm>
            <a:off x="5481184" y="3864852"/>
            <a:ext cx="1018554" cy="53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Lige forbindelse 26"/>
          <p:cNvCxnSpPr/>
          <p:nvPr/>
        </p:nvCxnSpPr>
        <p:spPr>
          <a:xfrm>
            <a:off x="5460884" y="4083771"/>
            <a:ext cx="866949" cy="124497"/>
          </a:xfrm>
          <a:prstGeom prst="line">
            <a:avLst/>
          </a:prstGeom>
          <a:noFill/>
          <a:ln w="9525" cap="flat">
            <a:solidFill>
              <a:schemeClr val="tx1"/>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2" name="Lige forbindelse 31"/>
          <p:cNvCxnSpPr/>
          <p:nvPr/>
        </p:nvCxnSpPr>
        <p:spPr>
          <a:xfrm flipV="1">
            <a:off x="5470146" y="4022619"/>
            <a:ext cx="299545" cy="31823"/>
          </a:xfrm>
          <a:prstGeom prst="line">
            <a:avLst/>
          </a:prstGeom>
          <a:noFill/>
          <a:ln w="9525" cap="flat">
            <a:solidFill>
              <a:schemeClr val="tx1"/>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3" name="Titel 2"/>
          <p:cNvSpPr>
            <a:spLocks noGrp="1"/>
          </p:cNvSpPr>
          <p:nvPr>
            <p:ph type="title"/>
          </p:nvPr>
        </p:nvSpPr>
        <p:spPr>
          <a:xfrm>
            <a:off x="880369" y="-86154"/>
            <a:ext cx="10512425" cy="1325563"/>
          </a:xfrm>
        </p:spPr>
        <p:txBody>
          <a:bodyPr>
            <a:normAutofit/>
          </a:bodyPr>
          <a:lstStyle/>
          <a:p>
            <a:r>
              <a:rPr lang="da-DK" dirty="0"/>
              <a:t>Den naturlige sorgproces: </a:t>
            </a:r>
            <a:r>
              <a:rPr lang="da-DK" dirty="0" err="1"/>
              <a:t>Toprocesmodellen</a:t>
            </a:r>
            <a:br>
              <a:rPr lang="da-DK" dirty="0"/>
            </a:br>
            <a:r>
              <a:rPr lang="da-DK" sz="2000" dirty="0"/>
              <a:t>Margaret </a:t>
            </a:r>
            <a:r>
              <a:rPr lang="da-DK" sz="2000" dirty="0" err="1"/>
              <a:t>Ströebe</a:t>
            </a:r>
            <a:r>
              <a:rPr lang="da-DK" sz="2000" dirty="0"/>
              <a:t> og Henk </a:t>
            </a:r>
            <a:r>
              <a:rPr lang="da-DK" sz="2000" dirty="0" err="1"/>
              <a:t>Schut</a:t>
            </a:r>
            <a:r>
              <a:rPr lang="da-DK" sz="2000" dirty="0"/>
              <a:t>, 1999</a:t>
            </a:r>
            <a:endParaRPr lang="da-DK" dirty="0"/>
          </a:p>
        </p:txBody>
      </p:sp>
      <p:sp>
        <p:nvSpPr>
          <p:cNvPr id="5" name="Forbindelse 4"/>
          <p:cNvSpPr/>
          <p:nvPr/>
        </p:nvSpPr>
        <p:spPr>
          <a:xfrm>
            <a:off x="6029077" y="2976513"/>
            <a:ext cx="309911" cy="284490"/>
          </a:xfrm>
          <a:prstGeom prst="flowChartConnector">
            <a:avLst/>
          </a:prstGeom>
          <a:noFill/>
          <a:ln w="254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ts val="4799"/>
              </a:lnSpc>
              <a:spcBef>
                <a:spcPct val="0"/>
              </a:spcBef>
              <a:spcAft>
                <a:spcPct val="0"/>
              </a:spcAft>
              <a:buClrTx/>
              <a:buSzTx/>
              <a:buFont typeface="AU Passata" pitchFamily="34" charset="0"/>
              <a:buNone/>
              <a:tabLst/>
              <a:defRPr/>
            </a:pPr>
            <a:endParaRPr kumimoji="0" lang="da-DK" sz="2399" b="0" i="0" u="none" strike="noStrike" kern="1200" cap="none" spc="0" normalizeH="0" baseline="0" noProof="0" dirty="0">
              <a:ln>
                <a:noFill/>
              </a:ln>
              <a:solidFill>
                <a:srgbClr val="FFFFFF"/>
              </a:solidFill>
              <a:effectLst/>
              <a:uLnTx/>
              <a:uFillTx/>
              <a:latin typeface="AU Passata"/>
              <a:ea typeface="+mn-ea"/>
              <a:cs typeface="+mn-cs"/>
            </a:endParaRPr>
          </a:p>
        </p:txBody>
      </p:sp>
      <p:sp>
        <p:nvSpPr>
          <p:cNvPr id="26" name="Forbindelse 25"/>
          <p:cNvSpPr/>
          <p:nvPr/>
        </p:nvSpPr>
        <p:spPr>
          <a:xfrm>
            <a:off x="5757907" y="3286629"/>
            <a:ext cx="309911" cy="286349"/>
          </a:xfrm>
          <a:prstGeom prst="flowChartConnector">
            <a:avLst/>
          </a:prstGeom>
          <a:noFill/>
          <a:ln w="254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ts val="4799"/>
              </a:lnSpc>
              <a:spcBef>
                <a:spcPct val="0"/>
              </a:spcBef>
              <a:spcAft>
                <a:spcPct val="0"/>
              </a:spcAft>
              <a:buClrTx/>
              <a:buSzTx/>
              <a:buFont typeface="AU Passata" pitchFamily="34" charset="0"/>
              <a:buNone/>
              <a:tabLst/>
              <a:defRPr/>
            </a:pPr>
            <a:endParaRPr kumimoji="0" lang="da-DK" sz="2399" b="0" i="0" u="none" strike="noStrike" kern="1200" cap="none" spc="0" normalizeH="0" baseline="0" noProof="0" dirty="0">
              <a:ln>
                <a:noFill/>
              </a:ln>
              <a:solidFill>
                <a:srgbClr val="FFFFFF"/>
              </a:solidFill>
              <a:effectLst/>
              <a:uLnTx/>
              <a:uFillTx/>
              <a:latin typeface="AU Passata"/>
              <a:ea typeface="+mn-ea"/>
              <a:cs typeface="+mn-cs"/>
            </a:endParaRPr>
          </a:p>
        </p:txBody>
      </p:sp>
      <p:pic>
        <p:nvPicPr>
          <p:cNvPr id="4" name="Billede 3">
            <a:extLst>
              <a:ext uri="{FF2B5EF4-FFF2-40B4-BE49-F238E27FC236}">
                <a16:creationId xmlns:a16="http://schemas.microsoft.com/office/drawing/2014/main" id="{494DE177-3E3F-6A4E-110C-B49AA55BA40F}"/>
              </a:ext>
            </a:extLst>
          </p:cNvPr>
          <p:cNvPicPr>
            <a:picLocks noChangeAspect="1"/>
          </p:cNvPicPr>
          <p:nvPr/>
        </p:nvPicPr>
        <p:blipFill>
          <a:blip r:embed="rId3"/>
          <a:stretch>
            <a:fillRect/>
          </a:stretch>
        </p:blipFill>
        <p:spPr>
          <a:xfrm>
            <a:off x="10199678" y="4966305"/>
            <a:ext cx="1676545" cy="1676545"/>
          </a:xfrm>
          <a:prstGeom prst="rect">
            <a:avLst/>
          </a:prstGeom>
        </p:spPr>
      </p:pic>
      <p:graphicFrame>
        <p:nvGraphicFramePr>
          <p:cNvPr id="24" name="Pladsholder til indhold 4">
            <a:extLst>
              <a:ext uri="{FF2B5EF4-FFF2-40B4-BE49-F238E27FC236}">
                <a16:creationId xmlns:a16="http://schemas.microsoft.com/office/drawing/2014/main" id="{3B4EC46A-B925-92AA-4B88-DD0B212FE520}"/>
              </a:ext>
            </a:extLst>
          </p:cNvPr>
          <p:cNvGraphicFramePr>
            <a:graphicFrameLocks/>
          </p:cNvGraphicFramePr>
          <p:nvPr/>
        </p:nvGraphicFramePr>
        <p:xfrm>
          <a:off x="312602" y="6330459"/>
          <a:ext cx="10225135"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Pladsholder til sidefod 1">
            <a:extLst>
              <a:ext uri="{FF2B5EF4-FFF2-40B4-BE49-F238E27FC236}">
                <a16:creationId xmlns:a16="http://schemas.microsoft.com/office/drawing/2014/main" id="{46A6DC39-D4D5-31AC-AB13-B5D530E0EC95}"/>
              </a:ext>
            </a:extLst>
          </p:cNvPr>
          <p:cNvSpPr>
            <a:spLocks noGrp="1"/>
          </p:cNvSpPr>
          <p:nvPr>
            <p:ph type="ftr" sz="quarter" idx="11"/>
          </p:nvPr>
        </p:nvSpPr>
        <p:spPr/>
        <p:txBody>
          <a:bodyPr/>
          <a:lstStyle/>
          <a:p>
            <a:r>
              <a:rPr lang="da-DK"/>
              <a:t>Tiltrædelsesforelæsning ved Maja O'Connor</a:t>
            </a:r>
          </a:p>
        </p:txBody>
      </p:sp>
      <p:sp>
        <p:nvSpPr>
          <p:cNvPr id="25" name="Pladsholder til slidenummer 24">
            <a:extLst>
              <a:ext uri="{FF2B5EF4-FFF2-40B4-BE49-F238E27FC236}">
                <a16:creationId xmlns:a16="http://schemas.microsoft.com/office/drawing/2014/main" id="{FAB8F354-3CF2-5364-B8B9-89D6EE5B46A2}"/>
              </a:ext>
            </a:extLst>
          </p:cNvPr>
          <p:cNvSpPr>
            <a:spLocks noGrp="1"/>
          </p:cNvSpPr>
          <p:nvPr>
            <p:ph type="sldNum" sz="quarter" idx="12"/>
          </p:nvPr>
        </p:nvSpPr>
        <p:spPr/>
        <p:txBody>
          <a:bodyPr/>
          <a:lstStyle/>
          <a:p>
            <a:fld id="{07F12454-AC67-4D4D-BF42-C1C72DE0427C}" type="slidenum">
              <a:rPr lang="da-DK" smtClean="0"/>
              <a:t>25</a:t>
            </a:fld>
            <a:endParaRPr lang="da-DK"/>
          </a:p>
        </p:txBody>
      </p:sp>
    </p:spTree>
    <p:extLst>
      <p:ext uri="{BB962C8B-B14F-4D97-AF65-F5344CB8AC3E}">
        <p14:creationId xmlns:p14="http://schemas.microsoft.com/office/powerpoint/2010/main" val="4100897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t>Hvad vi bl.a. lærte om sorgprocessen</a:t>
            </a:r>
            <a:endParaRPr lang="da-DK" sz="3599" i="1" dirty="0"/>
          </a:p>
        </p:txBody>
      </p:sp>
      <p:sp>
        <p:nvSpPr>
          <p:cNvPr id="5" name="Pladsholder til indhold 4"/>
          <p:cNvSpPr>
            <a:spLocks noGrp="1"/>
          </p:cNvSpPr>
          <p:nvPr>
            <p:ph idx="1"/>
          </p:nvPr>
        </p:nvSpPr>
        <p:spPr/>
        <p:txBody>
          <a:bodyPr>
            <a:normAutofit fontScale="47500" lnSpcReduction="20000"/>
          </a:bodyPr>
          <a:lstStyle/>
          <a:p>
            <a:pPr>
              <a:lnSpc>
                <a:spcPct val="150000"/>
              </a:lnSpc>
              <a:spcBef>
                <a:spcPts val="0"/>
              </a:spcBef>
              <a:spcAft>
                <a:spcPts val="1200"/>
              </a:spcAft>
            </a:pPr>
            <a:r>
              <a:rPr lang="da-DK" sz="3300" dirty="0"/>
              <a:t>TPM processerne overlapper i starten.</a:t>
            </a:r>
          </a:p>
          <a:p>
            <a:pPr>
              <a:lnSpc>
                <a:spcPct val="150000"/>
              </a:lnSpc>
              <a:spcBef>
                <a:spcPts val="0"/>
              </a:spcBef>
              <a:spcAft>
                <a:spcPts val="1200"/>
              </a:spcAft>
            </a:pPr>
            <a:r>
              <a:rPr lang="da-DK" sz="3300" dirty="0"/>
              <a:t>Man tager noget med sig, når man pendulerer mellem processerne.</a:t>
            </a:r>
          </a:p>
          <a:p>
            <a:pPr>
              <a:lnSpc>
                <a:spcPct val="150000"/>
              </a:lnSpc>
              <a:spcBef>
                <a:spcPts val="0"/>
              </a:spcBef>
              <a:spcAft>
                <a:spcPts val="1200"/>
              </a:spcAft>
            </a:pPr>
            <a:r>
              <a:rPr lang="da-DK" sz="3300" dirty="0"/>
              <a:t>Der er ingen ”pauser” – sorgen har man altid med sig.</a:t>
            </a:r>
          </a:p>
          <a:p>
            <a:pPr>
              <a:lnSpc>
                <a:spcPct val="150000"/>
              </a:lnSpc>
              <a:spcBef>
                <a:spcPts val="0"/>
              </a:spcBef>
              <a:spcAft>
                <a:spcPts val="1200"/>
              </a:spcAft>
            </a:pPr>
            <a:r>
              <a:rPr lang="da-DK" sz="3300" dirty="0"/>
              <a:t>Man får øget kontrol over sorgen med tiden.</a:t>
            </a:r>
          </a:p>
          <a:p>
            <a:pPr>
              <a:lnSpc>
                <a:spcPct val="150000"/>
              </a:lnSpc>
              <a:spcBef>
                <a:spcPts val="0"/>
              </a:spcBef>
              <a:spcAft>
                <a:spcPts val="1200"/>
              </a:spcAft>
            </a:pPr>
            <a:r>
              <a:rPr lang="da-DK" sz="3300" dirty="0"/>
              <a:t>I starten er man i en slags ”parallel verden” – gradvis tilbagevenden til den ”virkelige verden.”</a:t>
            </a:r>
          </a:p>
          <a:p>
            <a:pPr>
              <a:lnSpc>
                <a:spcPct val="150000"/>
              </a:lnSpc>
              <a:spcBef>
                <a:spcPts val="0"/>
              </a:spcBef>
              <a:spcAft>
                <a:spcPts val="1200"/>
              </a:spcAft>
            </a:pPr>
            <a:r>
              <a:rPr lang="da-DK" sz="3300" dirty="0"/>
              <a:t>Der er glimt af ”normalitet” undervejs i processen – øget bevidsthed, føle sig ”tilstede.”</a:t>
            </a:r>
          </a:p>
          <a:p>
            <a:pPr>
              <a:lnSpc>
                <a:spcPct val="150000"/>
              </a:lnSpc>
              <a:spcBef>
                <a:spcPts val="0"/>
              </a:spcBef>
              <a:spcAft>
                <a:spcPts val="1200"/>
              </a:spcAft>
            </a:pPr>
            <a:r>
              <a:rPr lang="da-DK" sz="3300" dirty="0"/>
              <a:t>Sorg er en form for læringsproces.</a:t>
            </a:r>
          </a:p>
          <a:p>
            <a:pPr marL="0" indent="0">
              <a:lnSpc>
                <a:spcPct val="150000"/>
              </a:lnSpc>
              <a:spcBef>
                <a:spcPts val="0"/>
              </a:spcBef>
              <a:spcAft>
                <a:spcPts val="1200"/>
              </a:spcAft>
              <a:buNone/>
            </a:pPr>
            <a:r>
              <a:rPr lang="da-DK" sz="3800" b="1" dirty="0"/>
              <a:t>                                                                                                                        </a:t>
            </a:r>
            <a:r>
              <a:rPr lang="da-DK" sz="3800" dirty="0"/>
              <a:t>Lene Larsen et al., </a:t>
            </a:r>
            <a:r>
              <a:rPr lang="da-DK" sz="3800" dirty="0" err="1"/>
              <a:t>revised</a:t>
            </a:r>
            <a:r>
              <a:rPr lang="da-DK" sz="3800" dirty="0"/>
              <a:t> </a:t>
            </a:r>
            <a:r>
              <a:rPr lang="da-DK" sz="3800" dirty="0" err="1"/>
              <a:t>paper</a:t>
            </a:r>
            <a:r>
              <a:rPr lang="da-DK" sz="3800" dirty="0"/>
              <a:t> in </a:t>
            </a:r>
            <a:r>
              <a:rPr lang="da-DK" sz="3800" dirty="0" err="1"/>
              <a:t>review</a:t>
            </a:r>
            <a:r>
              <a:rPr lang="da-DK" sz="3800" b="1" dirty="0"/>
              <a:t> </a:t>
            </a:r>
            <a:endParaRPr lang="da-DK" sz="5100" dirty="0"/>
          </a:p>
        </p:txBody>
      </p:sp>
      <p:pic>
        <p:nvPicPr>
          <p:cNvPr id="2" name="Picture 5">
            <a:extLst>
              <a:ext uri="{FF2B5EF4-FFF2-40B4-BE49-F238E27FC236}">
                <a16:creationId xmlns:a16="http://schemas.microsoft.com/office/drawing/2014/main" id="{70FAD365-235A-325C-BAC9-110EEB9987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4023" y="4862881"/>
            <a:ext cx="1676034" cy="1676034"/>
          </a:xfrm>
          <a:prstGeom prst="rect">
            <a:avLst/>
          </a:prstGeom>
        </p:spPr>
      </p:pic>
      <p:graphicFrame>
        <p:nvGraphicFramePr>
          <p:cNvPr id="3" name="Pladsholder til indhold 4">
            <a:extLst>
              <a:ext uri="{FF2B5EF4-FFF2-40B4-BE49-F238E27FC236}">
                <a16:creationId xmlns:a16="http://schemas.microsoft.com/office/drawing/2014/main" id="{5774D6E7-28A0-4030-E9EF-8B8E9BB07A31}"/>
              </a:ext>
            </a:extLst>
          </p:cNvPr>
          <p:cNvGraphicFramePr>
            <a:graphicFrameLocks/>
          </p:cNvGraphicFramePr>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ladsholder til sidefod 5">
            <a:extLst>
              <a:ext uri="{FF2B5EF4-FFF2-40B4-BE49-F238E27FC236}">
                <a16:creationId xmlns:a16="http://schemas.microsoft.com/office/drawing/2014/main" id="{98CD138E-60B8-7928-94D6-6E1CC1BEF280}"/>
              </a:ext>
            </a:extLst>
          </p:cNvPr>
          <p:cNvSpPr>
            <a:spLocks noGrp="1"/>
          </p:cNvSpPr>
          <p:nvPr>
            <p:ph type="ftr" sz="quarter" idx="11"/>
          </p:nvPr>
        </p:nvSpPr>
        <p:spPr/>
        <p:txBody>
          <a:bodyPr/>
          <a:lstStyle/>
          <a:p>
            <a:r>
              <a:rPr lang="da-DK"/>
              <a:t>Tiltrædelsesforelæsning ved Maja O'Connor</a:t>
            </a:r>
          </a:p>
        </p:txBody>
      </p:sp>
      <p:sp>
        <p:nvSpPr>
          <p:cNvPr id="7" name="Pladsholder til slidenummer 6">
            <a:extLst>
              <a:ext uri="{FF2B5EF4-FFF2-40B4-BE49-F238E27FC236}">
                <a16:creationId xmlns:a16="http://schemas.microsoft.com/office/drawing/2014/main" id="{40910B74-A9C8-9046-A2E2-3C40BACC7A8D}"/>
              </a:ext>
            </a:extLst>
          </p:cNvPr>
          <p:cNvSpPr>
            <a:spLocks noGrp="1"/>
          </p:cNvSpPr>
          <p:nvPr>
            <p:ph type="sldNum" sz="quarter" idx="12"/>
          </p:nvPr>
        </p:nvSpPr>
        <p:spPr/>
        <p:txBody>
          <a:bodyPr/>
          <a:lstStyle/>
          <a:p>
            <a:fld id="{07F12454-AC67-4D4D-BF42-C1C72DE0427C}" type="slidenum">
              <a:rPr lang="da-DK" smtClean="0"/>
              <a:t>26</a:t>
            </a:fld>
            <a:endParaRPr lang="da-DK"/>
          </a:p>
        </p:txBody>
      </p:sp>
    </p:spTree>
    <p:extLst>
      <p:ext uri="{BB962C8B-B14F-4D97-AF65-F5344CB8AC3E}">
        <p14:creationId xmlns:p14="http://schemas.microsoft.com/office/powerpoint/2010/main" val="3562669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numCol="1"/>
          <a:lstStyle/>
          <a:p>
            <a:pPr>
              <a:lnSpc>
                <a:spcPct val="100000"/>
              </a:lnSpc>
              <a:spcBef>
                <a:spcPts val="600"/>
              </a:spcBef>
              <a:spcAft>
                <a:spcPts val="1200"/>
              </a:spcAft>
              <a:buNone/>
            </a:pPr>
            <a:endParaRPr lang="da-DK" sz="1800" dirty="0"/>
          </a:p>
          <a:p>
            <a:pPr>
              <a:lnSpc>
                <a:spcPct val="100000"/>
              </a:lnSpc>
              <a:spcBef>
                <a:spcPts val="600"/>
              </a:spcBef>
              <a:spcAft>
                <a:spcPts val="1200"/>
              </a:spcAft>
              <a:buNone/>
            </a:pPr>
            <a:endParaRPr lang="da-DK" sz="1800" dirty="0"/>
          </a:p>
          <a:p>
            <a:pPr>
              <a:lnSpc>
                <a:spcPct val="100000"/>
              </a:lnSpc>
              <a:spcBef>
                <a:spcPts val="600"/>
              </a:spcBef>
              <a:spcAft>
                <a:spcPts val="1200"/>
              </a:spcAft>
              <a:buNone/>
            </a:pPr>
            <a:endParaRPr lang="da-DK" sz="1800" dirty="0"/>
          </a:p>
        </p:txBody>
      </p:sp>
      <p:pic>
        <p:nvPicPr>
          <p:cNvPr id="3" name="Billede 2">
            <a:extLst>
              <a:ext uri="{FF2B5EF4-FFF2-40B4-BE49-F238E27FC236}">
                <a16:creationId xmlns:a16="http://schemas.microsoft.com/office/drawing/2014/main" id="{884796F8-C554-41F8-8275-2B2A0B710DBC}"/>
              </a:ext>
            </a:extLst>
          </p:cNvPr>
          <p:cNvPicPr>
            <a:picLocks noChangeAspect="1"/>
          </p:cNvPicPr>
          <p:nvPr/>
        </p:nvPicPr>
        <p:blipFill rotWithShape="1">
          <a:blip r:embed="rId4"/>
          <a:srcRect l="24597" t="33165" r="25188" b="16237"/>
          <a:stretch/>
        </p:blipFill>
        <p:spPr>
          <a:xfrm>
            <a:off x="981844" y="980728"/>
            <a:ext cx="9909621" cy="5616624"/>
          </a:xfrm>
          <a:prstGeom prst="rect">
            <a:avLst/>
          </a:prstGeom>
        </p:spPr>
      </p:pic>
      <p:cxnSp>
        <p:nvCxnSpPr>
          <p:cNvPr id="9" name="Lige forbindelse 8">
            <a:extLst>
              <a:ext uri="{FF2B5EF4-FFF2-40B4-BE49-F238E27FC236}">
                <a16:creationId xmlns:a16="http://schemas.microsoft.com/office/drawing/2014/main" id="{14C99A6A-AE44-D2F5-5DA3-4200F30CFDCF}"/>
              </a:ext>
            </a:extLst>
          </p:cNvPr>
          <p:cNvCxnSpPr>
            <a:cxnSpLocks/>
          </p:cNvCxnSpPr>
          <p:nvPr/>
        </p:nvCxnSpPr>
        <p:spPr>
          <a:xfrm>
            <a:off x="1161864" y="1700808"/>
            <a:ext cx="504056" cy="504056"/>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Lige forbindelse 11">
            <a:extLst>
              <a:ext uri="{FF2B5EF4-FFF2-40B4-BE49-F238E27FC236}">
                <a16:creationId xmlns:a16="http://schemas.microsoft.com/office/drawing/2014/main" id="{5CA23506-E8D7-CAA1-27A5-EEB15E7CA33D}"/>
              </a:ext>
            </a:extLst>
          </p:cNvPr>
          <p:cNvCxnSpPr>
            <a:cxnSpLocks/>
          </p:cNvCxnSpPr>
          <p:nvPr/>
        </p:nvCxnSpPr>
        <p:spPr>
          <a:xfrm flipV="1">
            <a:off x="1161864" y="1764413"/>
            <a:ext cx="504056" cy="376845"/>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Lige forbindelse 13">
            <a:extLst>
              <a:ext uri="{FF2B5EF4-FFF2-40B4-BE49-F238E27FC236}">
                <a16:creationId xmlns:a16="http://schemas.microsoft.com/office/drawing/2014/main" id="{CCE6DAE8-5FF5-BB91-FB44-4D154178157D}"/>
              </a:ext>
            </a:extLst>
          </p:cNvPr>
          <p:cNvCxnSpPr>
            <a:cxnSpLocks/>
          </p:cNvCxnSpPr>
          <p:nvPr/>
        </p:nvCxnSpPr>
        <p:spPr>
          <a:xfrm>
            <a:off x="1917948" y="1480583"/>
            <a:ext cx="864096" cy="28263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Lige forbindelse 16">
            <a:extLst>
              <a:ext uri="{FF2B5EF4-FFF2-40B4-BE49-F238E27FC236}">
                <a16:creationId xmlns:a16="http://schemas.microsoft.com/office/drawing/2014/main" id="{DB08B9A9-690A-000A-A0C2-A14AC98FF33B}"/>
              </a:ext>
            </a:extLst>
          </p:cNvPr>
          <p:cNvCxnSpPr>
            <a:cxnSpLocks/>
          </p:cNvCxnSpPr>
          <p:nvPr/>
        </p:nvCxnSpPr>
        <p:spPr>
          <a:xfrm flipV="1">
            <a:off x="1940396" y="1437225"/>
            <a:ext cx="841648" cy="329140"/>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Lige forbindelse 19">
            <a:extLst>
              <a:ext uri="{FF2B5EF4-FFF2-40B4-BE49-F238E27FC236}">
                <a16:creationId xmlns:a16="http://schemas.microsoft.com/office/drawing/2014/main" id="{D29EBDEF-F967-89DA-F06B-1DD7E00457C5}"/>
              </a:ext>
            </a:extLst>
          </p:cNvPr>
          <p:cNvCxnSpPr>
            <a:cxnSpLocks/>
          </p:cNvCxnSpPr>
          <p:nvPr/>
        </p:nvCxnSpPr>
        <p:spPr>
          <a:xfrm>
            <a:off x="4559796" y="1523941"/>
            <a:ext cx="864096" cy="28263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Lige forbindelse 20">
            <a:extLst>
              <a:ext uri="{FF2B5EF4-FFF2-40B4-BE49-F238E27FC236}">
                <a16:creationId xmlns:a16="http://schemas.microsoft.com/office/drawing/2014/main" id="{093242C6-9F7E-29C7-C600-2D3EA032EBC7}"/>
              </a:ext>
            </a:extLst>
          </p:cNvPr>
          <p:cNvCxnSpPr>
            <a:cxnSpLocks/>
          </p:cNvCxnSpPr>
          <p:nvPr/>
        </p:nvCxnSpPr>
        <p:spPr>
          <a:xfrm flipV="1">
            <a:off x="4582244" y="1480583"/>
            <a:ext cx="841648" cy="329140"/>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Lige forbindelse 21">
            <a:extLst>
              <a:ext uri="{FF2B5EF4-FFF2-40B4-BE49-F238E27FC236}">
                <a16:creationId xmlns:a16="http://schemas.microsoft.com/office/drawing/2014/main" id="{E20BC239-AD72-8A84-5BB4-E679D1569792}"/>
              </a:ext>
            </a:extLst>
          </p:cNvPr>
          <p:cNvCxnSpPr>
            <a:cxnSpLocks/>
          </p:cNvCxnSpPr>
          <p:nvPr/>
        </p:nvCxnSpPr>
        <p:spPr>
          <a:xfrm>
            <a:off x="7703182" y="1539843"/>
            <a:ext cx="864096" cy="28263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Lige forbindelse 22">
            <a:extLst>
              <a:ext uri="{FF2B5EF4-FFF2-40B4-BE49-F238E27FC236}">
                <a16:creationId xmlns:a16="http://schemas.microsoft.com/office/drawing/2014/main" id="{E9993AEA-C4D2-5F73-FE56-3692F03F6D1C}"/>
              </a:ext>
            </a:extLst>
          </p:cNvPr>
          <p:cNvCxnSpPr>
            <a:cxnSpLocks/>
          </p:cNvCxnSpPr>
          <p:nvPr/>
        </p:nvCxnSpPr>
        <p:spPr>
          <a:xfrm flipV="1">
            <a:off x="7725630" y="1496485"/>
            <a:ext cx="841648" cy="329140"/>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
        <p:nvSpPr>
          <p:cNvPr id="24" name="Titel 3">
            <a:extLst>
              <a:ext uri="{FF2B5EF4-FFF2-40B4-BE49-F238E27FC236}">
                <a16:creationId xmlns:a16="http://schemas.microsoft.com/office/drawing/2014/main" id="{207F56DA-BC03-9543-54C1-0E7D8395E6F9}"/>
              </a:ext>
            </a:extLst>
          </p:cNvPr>
          <p:cNvSpPr>
            <a:spLocks noGrp="1"/>
          </p:cNvSpPr>
          <p:nvPr>
            <p:ph type="title"/>
          </p:nvPr>
        </p:nvSpPr>
        <p:spPr>
          <a:xfrm>
            <a:off x="261764" y="-14933"/>
            <a:ext cx="11232505" cy="1325563"/>
          </a:xfrm>
        </p:spPr>
        <p:txBody>
          <a:bodyPr>
            <a:normAutofit/>
          </a:bodyPr>
          <a:lstStyle/>
          <a:p>
            <a:r>
              <a:rPr lang="da-DK" sz="4000" dirty="0"/>
              <a:t>Sådan oplever jeg sorgen: En udvidet toprocesmodel</a:t>
            </a:r>
            <a:endParaRPr lang="da-DK" sz="3200" i="1" dirty="0"/>
          </a:p>
        </p:txBody>
      </p:sp>
      <p:pic>
        <p:nvPicPr>
          <p:cNvPr id="2" name="Picture 5">
            <a:extLst>
              <a:ext uri="{FF2B5EF4-FFF2-40B4-BE49-F238E27FC236}">
                <a16:creationId xmlns:a16="http://schemas.microsoft.com/office/drawing/2014/main" id="{A15A8902-1F97-5E03-BF75-7D386E02B6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4023" y="4862881"/>
            <a:ext cx="1676034" cy="1676034"/>
          </a:xfrm>
          <a:prstGeom prst="rect">
            <a:avLst/>
          </a:prstGeom>
        </p:spPr>
      </p:pic>
      <p:sp>
        <p:nvSpPr>
          <p:cNvPr id="4" name="Pladsholder til sidefod 3">
            <a:extLst>
              <a:ext uri="{FF2B5EF4-FFF2-40B4-BE49-F238E27FC236}">
                <a16:creationId xmlns:a16="http://schemas.microsoft.com/office/drawing/2014/main" id="{A32C238A-2F89-680A-3005-D99ED5552BDE}"/>
              </a:ext>
            </a:extLst>
          </p:cNvPr>
          <p:cNvSpPr>
            <a:spLocks noGrp="1"/>
          </p:cNvSpPr>
          <p:nvPr>
            <p:ph type="ftr" sz="quarter" idx="11"/>
          </p:nvPr>
        </p:nvSpPr>
        <p:spPr/>
        <p:txBody>
          <a:bodyPr/>
          <a:lstStyle/>
          <a:p>
            <a:r>
              <a:rPr lang="da-DK"/>
              <a:t>Tiltrædelsesforelæsning ved Maja O'Connor</a:t>
            </a:r>
          </a:p>
        </p:txBody>
      </p:sp>
      <p:sp>
        <p:nvSpPr>
          <p:cNvPr id="6" name="Pladsholder til slidenummer 5">
            <a:extLst>
              <a:ext uri="{FF2B5EF4-FFF2-40B4-BE49-F238E27FC236}">
                <a16:creationId xmlns:a16="http://schemas.microsoft.com/office/drawing/2014/main" id="{8BCDDEA1-D108-8651-F759-1E7C49C80159}"/>
              </a:ext>
            </a:extLst>
          </p:cNvPr>
          <p:cNvSpPr>
            <a:spLocks noGrp="1"/>
          </p:cNvSpPr>
          <p:nvPr>
            <p:ph type="sldNum" sz="quarter" idx="12"/>
          </p:nvPr>
        </p:nvSpPr>
        <p:spPr/>
        <p:txBody>
          <a:bodyPr/>
          <a:lstStyle/>
          <a:p>
            <a:fld id="{07F12454-AC67-4D4D-BF42-C1C72DE0427C}" type="slidenum">
              <a:rPr lang="da-DK" smtClean="0"/>
              <a:t>27</a:t>
            </a:fld>
            <a:endParaRPr lang="da-DK"/>
          </a:p>
        </p:txBody>
      </p:sp>
    </p:spTree>
    <p:custDataLst>
      <p:tags r:id="rId1"/>
    </p:custDataLst>
    <p:extLst>
      <p:ext uri="{BB962C8B-B14F-4D97-AF65-F5344CB8AC3E}">
        <p14:creationId xmlns:p14="http://schemas.microsoft.com/office/powerpoint/2010/main" val="297764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D80198-E004-F4F8-A561-3CF723980939}"/>
              </a:ext>
            </a:extLst>
          </p:cNvPr>
          <p:cNvSpPr>
            <a:spLocks noGrp="1"/>
          </p:cNvSpPr>
          <p:nvPr>
            <p:ph type="title"/>
          </p:nvPr>
        </p:nvSpPr>
        <p:spPr>
          <a:xfrm>
            <a:off x="837982" y="365129"/>
            <a:ext cx="10512862" cy="711656"/>
          </a:xfrm>
        </p:spPr>
        <p:txBody>
          <a:bodyPr/>
          <a:lstStyle/>
          <a:p>
            <a:r>
              <a:rPr lang="da-DK" dirty="0"/>
              <a:t>Nu starter et nyt kapitel….</a:t>
            </a:r>
          </a:p>
        </p:txBody>
      </p:sp>
      <p:sp>
        <p:nvSpPr>
          <p:cNvPr id="4" name="Pladsholder til sidefod 3">
            <a:extLst>
              <a:ext uri="{FF2B5EF4-FFF2-40B4-BE49-F238E27FC236}">
                <a16:creationId xmlns:a16="http://schemas.microsoft.com/office/drawing/2014/main" id="{15B4FBD8-6D86-AF8A-65C0-FB88F61128ED}"/>
              </a:ext>
            </a:extLst>
          </p:cNvPr>
          <p:cNvSpPr>
            <a:spLocks noGrp="1"/>
          </p:cNvSpPr>
          <p:nvPr>
            <p:ph type="ftr" sz="quarter" idx="11"/>
          </p:nvPr>
        </p:nvSpPr>
        <p:spPr/>
        <p:txBody>
          <a:bodyPr/>
          <a:lstStyle/>
          <a:p>
            <a:r>
              <a:rPr lang="da-DK"/>
              <a:t>Tiltrædelsesforelæsning ved Maja O'Connor</a:t>
            </a:r>
          </a:p>
        </p:txBody>
      </p:sp>
      <p:pic>
        <p:nvPicPr>
          <p:cNvPr id="19" name="Pladsholder til indhold 18">
            <a:extLst>
              <a:ext uri="{FF2B5EF4-FFF2-40B4-BE49-F238E27FC236}">
                <a16:creationId xmlns:a16="http://schemas.microsoft.com/office/drawing/2014/main" id="{CD9DE495-51F9-B795-5099-A3A949316917}"/>
              </a:ext>
            </a:extLst>
          </p:cNvPr>
          <p:cNvPicPr>
            <a:picLocks noGrp="1" noChangeAspect="1"/>
          </p:cNvPicPr>
          <p:nvPr>
            <p:ph idx="1"/>
          </p:nvPr>
        </p:nvPicPr>
        <p:blipFill>
          <a:blip r:embed="rId2"/>
          <a:stretch>
            <a:fillRect/>
          </a:stretch>
        </p:blipFill>
        <p:spPr>
          <a:xfrm>
            <a:off x="926864" y="1020854"/>
            <a:ext cx="4041055" cy="4351338"/>
          </a:xfrm>
        </p:spPr>
      </p:pic>
      <p:pic>
        <p:nvPicPr>
          <p:cNvPr id="20" name="Billede 19">
            <a:extLst>
              <a:ext uri="{FF2B5EF4-FFF2-40B4-BE49-F238E27FC236}">
                <a16:creationId xmlns:a16="http://schemas.microsoft.com/office/drawing/2014/main" id="{9CFE5398-811B-AE73-063C-7E193B5A2E28}"/>
              </a:ext>
            </a:extLst>
          </p:cNvPr>
          <p:cNvPicPr>
            <a:picLocks noChangeAspect="1"/>
          </p:cNvPicPr>
          <p:nvPr/>
        </p:nvPicPr>
        <p:blipFill>
          <a:blip r:embed="rId3"/>
          <a:stretch>
            <a:fillRect/>
          </a:stretch>
        </p:blipFill>
        <p:spPr>
          <a:xfrm>
            <a:off x="1388121" y="4319763"/>
            <a:ext cx="7159597" cy="1708154"/>
          </a:xfrm>
          <a:prstGeom prst="rect">
            <a:avLst/>
          </a:prstGeom>
        </p:spPr>
      </p:pic>
      <p:graphicFrame>
        <p:nvGraphicFramePr>
          <p:cNvPr id="3" name="Pladsholder til indhold 4">
            <a:extLst>
              <a:ext uri="{FF2B5EF4-FFF2-40B4-BE49-F238E27FC236}">
                <a16:creationId xmlns:a16="http://schemas.microsoft.com/office/drawing/2014/main" id="{E55321B9-44D9-40BE-5E51-A4185BB9A6AF}"/>
              </a:ext>
            </a:extLst>
          </p:cNvPr>
          <p:cNvGraphicFramePr>
            <a:graphicFrameLocks/>
          </p:cNvGraphicFramePr>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Pladsholder til slidenummer 4">
            <a:extLst>
              <a:ext uri="{FF2B5EF4-FFF2-40B4-BE49-F238E27FC236}">
                <a16:creationId xmlns:a16="http://schemas.microsoft.com/office/drawing/2014/main" id="{4C6CF003-B839-589D-C4A1-E7CE84461F01}"/>
              </a:ext>
            </a:extLst>
          </p:cNvPr>
          <p:cNvSpPr>
            <a:spLocks noGrp="1"/>
          </p:cNvSpPr>
          <p:nvPr>
            <p:ph type="sldNum" sz="quarter" idx="12"/>
          </p:nvPr>
        </p:nvSpPr>
        <p:spPr/>
        <p:txBody>
          <a:bodyPr/>
          <a:lstStyle/>
          <a:p>
            <a:fld id="{07F12454-AC67-4D4D-BF42-C1C72DE0427C}" type="slidenum">
              <a:rPr lang="da-DK" smtClean="0"/>
              <a:t>28</a:t>
            </a:fld>
            <a:endParaRPr lang="da-DK"/>
          </a:p>
        </p:txBody>
      </p:sp>
    </p:spTree>
    <p:extLst>
      <p:ext uri="{BB962C8B-B14F-4D97-AF65-F5344CB8AC3E}">
        <p14:creationId xmlns:p14="http://schemas.microsoft.com/office/powerpoint/2010/main" val="270059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D80198-E004-F4F8-A561-3CF723980939}"/>
              </a:ext>
            </a:extLst>
          </p:cNvPr>
          <p:cNvSpPr>
            <a:spLocks noGrp="1"/>
          </p:cNvSpPr>
          <p:nvPr>
            <p:ph type="title"/>
          </p:nvPr>
        </p:nvSpPr>
        <p:spPr>
          <a:xfrm>
            <a:off x="837982" y="365129"/>
            <a:ext cx="10512862" cy="711656"/>
          </a:xfrm>
        </p:spPr>
        <p:txBody>
          <a:bodyPr>
            <a:normAutofit/>
          </a:bodyPr>
          <a:lstStyle/>
          <a:p>
            <a:r>
              <a:rPr lang="da-DK" sz="3600" dirty="0"/>
              <a:t>Fremtidige projekter ved Enhed for Sorgforskning</a:t>
            </a:r>
          </a:p>
        </p:txBody>
      </p:sp>
      <p:sp>
        <p:nvSpPr>
          <p:cNvPr id="4" name="Pladsholder til sidefod 3">
            <a:extLst>
              <a:ext uri="{FF2B5EF4-FFF2-40B4-BE49-F238E27FC236}">
                <a16:creationId xmlns:a16="http://schemas.microsoft.com/office/drawing/2014/main" id="{15B4FBD8-6D86-AF8A-65C0-FB88F61128ED}"/>
              </a:ext>
            </a:extLst>
          </p:cNvPr>
          <p:cNvSpPr>
            <a:spLocks noGrp="1"/>
          </p:cNvSpPr>
          <p:nvPr>
            <p:ph type="ftr" sz="quarter" idx="11"/>
          </p:nvPr>
        </p:nvSpPr>
        <p:spPr/>
        <p:txBody>
          <a:bodyPr/>
          <a:lstStyle/>
          <a:p>
            <a:r>
              <a:rPr lang="da-DK"/>
              <a:t>Tiltrædelsesforelæsning ved Maja O'Connor</a:t>
            </a:r>
          </a:p>
        </p:txBody>
      </p:sp>
      <p:graphicFrame>
        <p:nvGraphicFramePr>
          <p:cNvPr id="3" name="Pladsholder til indhold 4">
            <a:extLst>
              <a:ext uri="{FF2B5EF4-FFF2-40B4-BE49-F238E27FC236}">
                <a16:creationId xmlns:a16="http://schemas.microsoft.com/office/drawing/2014/main" id="{E55321B9-44D9-40BE-5E51-A4185BB9A6AF}"/>
              </a:ext>
            </a:extLst>
          </p:cNvPr>
          <p:cNvGraphicFramePr>
            <a:graphicFrameLocks/>
          </p:cNvGraphicFramePr>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ladsholder til indhold 5">
            <a:extLst>
              <a:ext uri="{FF2B5EF4-FFF2-40B4-BE49-F238E27FC236}">
                <a16:creationId xmlns:a16="http://schemas.microsoft.com/office/drawing/2014/main" id="{9496C769-1019-2AFD-52F9-E571482ED883}"/>
              </a:ext>
            </a:extLst>
          </p:cNvPr>
          <p:cNvSpPr>
            <a:spLocks noGrp="1"/>
          </p:cNvSpPr>
          <p:nvPr>
            <p:ph idx="1"/>
          </p:nvPr>
        </p:nvSpPr>
        <p:spPr>
          <a:xfrm>
            <a:off x="621804" y="1076785"/>
            <a:ext cx="10512862" cy="4914833"/>
          </a:xfrm>
        </p:spPr>
        <p:txBody>
          <a:bodyPr/>
          <a:lstStyle/>
          <a:p>
            <a:r>
              <a:rPr lang="da-DK" dirty="0" err="1"/>
              <a:t>Stressrelaterede</a:t>
            </a:r>
            <a:r>
              <a:rPr lang="da-DK" dirty="0"/>
              <a:t> lidelser i ICD-11: PTSD, belastningsreaktion og PGD</a:t>
            </a:r>
          </a:p>
          <a:p>
            <a:r>
              <a:rPr lang="da-DK" dirty="0"/>
              <a:t>Kliniske anbefalinger for behandling af Forlænget sorglidelse (PGD)</a:t>
            </a:r>
          </a:p>
          <a:p>
            <a:r>
              <a:rPr lang="da-DK" dirty="0"/>
              <a:t>Børns sorg</a:t>
            </a:r>
          </a:p>
          <a:p>
            <a:r>
              <a:rPr lang="da-DK" dirty="0"/>
              <a:t>Sorg i et (familie) systemisk perspektiv</a:t>
            </a:r>
          </a:p>
          <a:p>
            <a:r>
              <a:rPr lang="da-DK" dirty="0"/>
              <a:t>Registerforskning – sorgens nye ”sort”</a:t>
            </a:r>
          </a:p>
          <a:p>
            <a:pPr marL="0" indent="0">
              <a:buNone/>
            </a:pPr>
            <a:endParaRPr lang="da-DK" dirty="0"/>
          </a:p>
          <a:p>
            <a:pPr marL="0" indent="0">
              <a:buNone/>
            </a:pPr>
            <a:r>
              <a:rPr lang="da-DK" dirty="0"/>
              <a:t>Samt meget mere…. især fra de unge forskere, som jo </a:t>
            </a:r>
            <a:r>
              <a:rPr lang="da-DK" u="sng" dirty="0"/>
              <a:t>er</a:t>
            </a:r>
            <a:r>
              <a:rPr lang="da-DK" dirty="0"/>
              <a:t> fremtiden:</a:t>
            </a:r>
          </a:p>
        </p:txBody>
      </p:sp>
      <p:sp>
        <p:nvSpPr>
          <p:cNvPr id="5" name="Pladsholder til slidenummer 4">
            <a:extLst>
              <a:ext uri="{FF2B5EF4-FFF2-40B4-BE49-F238E27FC236}">
                <a16:creationId xmlns:a16="http://schemas.microsoft.com/office/drawing/2014/main" id="{6851F5C8-D265-0005-B7FE-18FBF2150033}"/>
              </a:ext>
            </a:extLst>
          </p:cNvPr>
          <p:cNvSpPr>
            <a:spLocks noGrp="1"/>
          </p:cNvSpPr>
          <p:nvPr>
            <p:ph type="sldNum" sz="quarter" idx="12"/>
          </p:nvPr>
        </p:nvSpPr>
        <p:spPr/>
        <p:txBody>
          <a:bodyPr/>
          <a:lstStyle/>
          <a:p>
            <a:fld id="{07F12454-AC67-4D4D-BF42-C1C72DE0427C}" type="slidenum">
              <a:rPr lang="da-DK" smtClean="0"/>
              <a:t>29</a:t>
            </a:fld>
            <a:endParaRPr lang="da-DK"/>
          </a:p>
        </p:txBody>
      </p:sp>
    </p:spTree>
    <p:extLst>
      <p:ext uri="{BB962C8B-B14F-4D97-AF65-F5344CB8AC3E}">
        <p14:creationId xmlns:p14="http://schemas.microsoft.com/office/powerpoint/2010/main" val="3495760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Et billede, der indeholder natur, vand, vinter, udendørs&#10;&#10;Automatisk genereret beskrivelse">
            <a:extLst>
              <a:ext uri="{FF2B5EF4-FFF2-40B4-BE49-F238E27FC236}">
                <a16:creationId xmlns:a16="http://schemas.microsoft.com/office/drawing/2014/main" id="{8AB7228D-8100-A26C-4413-F135EDD8EDD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1153" b="3083"/>
          <a:stretch/>
        </p:blipFill>
        <p:spPr>
          <a:xfrm>
            <a:off x="-9069" y="-325"/>
            <a:ext cx="12185631" cy="6854932"/>
          </a:xfrm>
          <a:prstGeom prst="rect">
            <a:avLst/>
          </a:prstGeom>
        </p:spPr>
      </p:pic>
      <p:sp>
        <p:nvSpPr>
          <p:cNvPr id="4" name="Pladsholder til sidefod 3">
            <a:extLst>
              <a:ext uri="{FF2B5EF4-FFF2-40B4-BE49-F238E27FC236}">
                <a16:creationId xmlns:a16="http://schemas.microsoft.com/office/drawing/2014/main" id="{AFC9A1A8-D632-9BAE-5EFC-4C68D986228A}"/>
              </a:ext>
            </a:extLst>
          </p:cNvPr>
          <p:cNvSpPr>
            <a:spLocks noGrp="1"/>
          </p:cNvSpPr>
          <p:nvPr>
            <p:ph type="ftr" sz="quarter" idx="11"/>
          </p:nvPr>
        </p:nvSpPr>
        <p:spPr>
          <a:xfrm>
            <a:off x="4038084" y="6355589"/>
            <a:ext cx="4112657" cy="365030"/>
          </a:xfrm>
        </p:spPr>
        <p:txBody>
          <a:bodyPr vert="horz" lIns="91416" tIns="45708" rIns="91416" bIns="45708" rtlCol="0" anchor="ctr">
            <a:normAutofit/>
          </a:bodyPr>
          <a:lstStyle/>
          <a:p>
            <a:pPr defTabSz="914126" fontAlgn="auto">
              <a:lnSpc>
                <a:spcPct val="100000"/>
              </a:lnSpc>
              <a:spcBef>
                <a:spcPts val="0"/>
              </a:spcBef>
              <a:spcAft>
                <a:spcPts val="600"/>
              </a:spcAft>
            </a:pPr>
            <a:r>
              <a:rPr lang="en-US" sz="300">
                <a:solidFill>
                  <a:srgbClr val="FFFFFF"/>
                </a:solidFill>
                <a:latin typeface="Calibri" panose="020F0502020204030204"/>
              </a:rPr>
              <a:t>Tiltrædelsesforelæsning ved Maja O'Connor</a:t>
            </a:r>
          </a:p>
        </p:txBody>
      </p:sp>
      <p:pic>
        <p:nvPicPr>
          <p:cNvPr id="9" name="Picture 4" descr="Netværk af maritime nyttehaver - Havhøst">
            <a:extLst>
              <a:ext uri="{FF2B5EF4-FFF2-40B4-BE49-F238E27FC236}">
                <a16:creationId xmlns:a16="http://schemas.microsoft.com/office/drawing/2014/main" id="{FFF43B99-DB5F-C557-E614-44261A2B65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5408" y="6155477"/>
            <a:ext cx="1485315" cy="513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rygFonden">
            <a:extLst>
              <a:ext uri="{FF2B5EF4-FFF2-40B4-BE49-F238E27FC236}">
                <a16:creationId xmlns:a16="http://schemas.microsoft.com/office/drawing/2014/main" id="{A3BB0BFD-FF1B-619C-3926-1B23660164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185" y="6168313"/>
            <a:ext cx="2256836" cy="504694"/>
          </a:xfrm>
          <a:prstGeom prst="rect">
            <a:avLst/>
          </a:prstGeom>
          <a:noFill/>
          <a:extLst>
            <a:ext uri="{909E8E84-426E-40DD-AFC4-6F175D3DCCD1}">
              <a14:hiddenFill xmlns:a14="http://schemas.microsoft.com/office/drawing/2010/main">
                <a:solidFill>
                  <a:srgbClr val="FFFFFF"/>
                </a:solidFill>
              </a14:hiddenFill>
            </a:ext>
          </a:extLst>
        </p:spPr>
      </p:pic>
      <p:sp>
        <p:nvSpPr>
          <p:cNvPr id="11" name="Tekstfelt 10">
            <a:extLst>
              <a:ext uri="{FF2B5EF4-FFF2-40B4-BE49-F238E27FC236}">
                <a16:creationId xmlns:a16="http://schemas.microsoft.com/office/drawing/2014/main" id="{8043F9CF-07E7-656A-9B86-DF938CC2D463}"/>
              </a:ext>
            </a:extLst>
          </p:cNvPr>
          <p:cNvSpPr txBox="1"/>
          <p:nvPr/>
        </p:nvSpPr>
        <p:spPr>
          <a:xfrm>
            <a:off x="9913213" y="5378884"/>
            <a:ext cx="2256837" cy="1200016"/>
          </a:xfrm>
          <a:prstGeom prst="rect">
            <a:avLst/>
          </a:prstGeom>
          <a:noFill/>
        </p:spPr>
        <p:txBody>
          <a:bodyPr wrap="square" rtlCol="0">
            <a:spAutoFit/>
          </a:bodyPr>
          <a:lstStyle/>
          <a:p>
            <a:pPr algn="r" defTabSz="914126" fontAlgn="auto">
              <a:lnSpc>
                <a:spcPct val="100000"/>
              </a:lnSpc>
              <a:spcBef>
                <a:spcPts val="0"/>
              </a:spcBef>
              <a:spcAft>
                <a:spcPts val="0"/>
              </a:spcAft>
            </a:pPr>
            <a:r>
              <a:rPr lang="da-DK" sz="1799" b="1" dirty="0">
                <a:solidFill>
                  <a:prstClr val="white"/>
                </a:solidFill>
                <a:latin typeface="Calibri" panose="020F0502020204030204"/>
              </a:rPr>
              <a:t>Enhed for Sorgforskning</a:t>
            </a:r>
          </a:p>
          <a:p>
            <a:pPr algn="r" defTabSz="914126" fontAlgn="auto">
              <a:lnSpc>
                <a:spcPct val="100000"/>
              </a:lnSpc>
              <a:spcBef>
                <a:spcPts val="0"/>
              </a:spcBef>
              <a:spcAft>
                <a:spcPts val="0"/>
              </a:spcAft>
            </a:pPr>
            <a:r>
              <a:rPr lang="da-DK" sz="1799" dirty="0">
                <a:solidFill>
                  <a:prstClr val="white"/>
                </a:solidFill>
                <a:latin typeface="Calibri" panose="020F0502020204030204"/>
              </a:rPr>
              <a:t>Unit for Bereavement research</a:t>
            </a:r>
            <a:endParaRPr lang="da-DK" sz="1799" dirty="0">
              <a:solidFill>
                <a:prstClr val="white"/>
              </a:solidFill>
              <a:latin typeface="Avenir Book" panose="02000503020000020003" pitchFamily="2" charset="0"/>
            </a:endParaRPr>
          </a:p>
        </p:txBody>
      </p:sp>
      <p:pic>
        <p:nvPicPr>
          <p:cNvPr id="17" name="Billede 16">
            <a:extLst>
              <a:ext uri="{FF2B5EF4-FFF2-40B4-BE49-F238E27FC236}">
                <a16:creationId xmlns:a16="http://schemas.microsoft.com/office/drawing/2014/main" id="{2E2AAEDE-1773-441F-61BA-04769CC5AEB6}"/>
              </a:ext>
            </a:extLst>
          </p:cNvPr>
          <p:cNvPicPr>
            <a:picLocks noChangeAspect="1"/>
          </p:cNvPicPr>
          <p:nvPr/>
        </p:nvPicPr>
        <p:blipFill>
          <a:blip r:embed="rId6"/>
          <a:stretch>
            <a:fillRect/>
          </a:stretch>
        </p:blipFill>
        <p:spPr>
          <a:xfrm>
            <a:off x="158803" y="6120290"/>
            <a:ext cx="2401312" cy="600329"/>
          </a:xfrm>
          <a:prstGeom prst="rect">
            <a:avLst/>
          </a:prstGeom>
        </p:spPr>
      </p:pic>
      <p:sp>
        <p:nvSpPr>
          <p:cNvPr id="23" name="Afrundet rektangel 22">
            <a:extLst>
              <a:ext uri="{FF2B5EF4-FFF2-40B4-BE49-F238E27FC236}">
                <a16:creationId xmlns:a16="http://schemas.microsoft.com/office/drawing/2014/main" id="{7BD442A4-EAAE-B553-236D-4BB60AA4C20C}"/>
              </a:ext>
            </a:extLst>
          </p:cNvPr>
          <p:cNvSpPr/>
          <p:nvPr/>
        </p:nvSpPr>
        <p:spPr>
          <a:xfrm>
            <a:off x="310445" y="837388"/>
            <a:ext cx="5523642" cy="5213789"/>
          </a:xfrm>
          <a:prstGeom prst="roundRect">
            <a:avLst/>
          </a:prstGeom>
        </p:spPr>
        <p:style>
          <a:lnRef idx="1">
            <a:schemeClr val="accent1"/>
          </a:lnRef>
          <a:fillRef idx="1001">
            <a:schemeClr val="lt1"/>
          </a:fillRef>
          <a:effectRef idx="1">
            <a:schemeClr val="accent1"/>
          </a:effectRef>
          <a:fontRef idx="minor">
            <a:schemeClr val="dk1"/>
          </a:fontRef>
        </p:style>
        <p:txBody>
          <a:bodyPr rtlCol="0" anchor="ctr"/>
          <a:lstStyle/>
          <a:p>
            <a:pPr algn="ctr" defTabSz="914126" fontAlgn="auto">
              <a:lnSpc>
                <a:spcPct val="100000"/>
              </a:lnSpc>
              <a:spcBef>
                <a:spcPts val="0"/>
              </a:spcBef>
              <a:spcAft>
                <a:spcPts val="0"/>
              </a:spcAft>
            </a:pPr>
            <a:endParaRPr lang="da-DK" sz="1799" dirty="0">
              <a:solidFill>
                <a:prstClr val="black"/>
              </a:solidFill>
              <a:latin typeface="Calibri" panose="020F0502020204030204"/>
            </a:endParaRPr>
          </a:p>
        </p:txBody>
      </p:sp>
      <p:sp>
        <p:nvSpPr>
          <p:cNvPr id="24" name="Afrundet rektangel 23">
            <a:extLst>
              <a:ext uri="{FF2B5EF4-FFF2-40B4-BE49-F238E27FC236}">
                <a16:creationId xmlns:a16="http://schemas.microsoft.com/office/drawing/2014/main" id="{DF02140F-C2B3-8C78-7B57-F7A3F6E9FFD6}"/>
              </a:ext>
            </a:extLst>
          </p:cNvPr>
          <p:cNvSpPr/>
          <p:nvPr/>
        </p:nvSpPr>
        <p:spPr>
          <a:xfrm>
            <a:off x="5156577" y="59272"/>
            <a:ext cx="6721806" cy="5097470"/>
          </a:xfrm>
          <a:prstGeom prst="round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126" fontAlgn="auto">
              <a:lnSpc>
                <a:spcPct val="100000"/>
              </a:lnSpc>
              <a:spcBef>
                <a:spcPts val="0"/>
              </a:spcBef>
              <a:spcAft>
                <a:spcPts val="0"/>
              </a:spcAft>
            </a:pPr>
            <a:endParaRPr lang="da-DK" sz="1799">
              <a:solidFill>
                <a:prstClr val="black"/>
              </a:solidFill>
              <a:latin typeface="Calibri" panose="020F0502020204030204"/>
            </a:endParaRPr>
          </a:p>
        </p:txBody>
      </p:sp>
      <p:sp>
        <p:nvSpPr>
          <p:cNvPr id="25" name="Tekstfelt 24">
            <a:extLst>
              <a:ext uri="{FF2B5EF4-FFF2-40B4-BE49-F238E27FC236}">
                <a16:creationId xmlns:a16="http://schemas.microsoft.com/office/drawing/2014/main" id="{883449C7-EA02-8845-578E-C82D338CA2FA}"/>
              </a:ext>
            </a:extLst>
          </p:cNvPr>
          <p:cNvSpPr txBox="1"/>
          <p:nvPr/>
        </p:nvSpPr>
        <p:spPr>
          <a:xfrm>
            <a:off x="623149" y="989816"/>
            <a:ext cx="4587892" cy="1507712"/>
          </a:xfrm>
          <a:prstGeom prst="rect">
            <a:avLst/>
          </a:prstGeom>
          <a:noFill/>
        </p:spPr>
        <p:txBody>
          <a:bodyPr wrap="square" rtlCol="0">
            <a:spAutoFit/>
          </a:bodyPr>
          <a:lstStyle/>
          <a:p>
            <a:pPr algn="ctr" defTabSz="914126" fontAlgn="auto">
              <a:lnSpc>
                <a:spcPct val="100000"/>
              </a:lnSpc>
              <a:spcBef>
                <a:spcPts val="0"/>
              </a:spcBef>
              <a:spcAft>
                <a:spcPts val="0"/>
              </a:spcAft>
            </a:pPr>
            <a:r>
              <a:rPr lang="da-DK" sz="2799" b="1" dirty="0">
                <a:solidFill>
                  <a:srgbClr val="5B9BD5">
                    <a:lumMod val="75000"/>
                  </a:srgbClr>
                </a:solidFill>
                <a:latin typeface="Calibri" panose="020F0502020204030204"/>
              </a:rPr>
              <a:t>Enhed for Sorgforskning</a:t>
            </a:r>
          </a:p>
          <a:p>
            <a:pPr defTabSz="914126" fontAlgn="auto">
              <a:lnSpc>
                <a:spcPct val="100000"/>
              </a:lnSpc>
              <a:spcBef>
                <a:spcPts val="0"/>
              </a:spcBef>
              <a:spcAft>
                <a:spcPts val="0"/>
              </a:spcAft>
            </a:pPr>
            <a:r>
              <a:rPr lang="da-DK" sz="1600" dirty="0">
                <a:solidFill>
                  <a:prstClr val="black"/>
                </a:solidFill>
                <a:latin typeface="Calibri" panose="020F0502020204030204"/>
              </a:rPr>
              <a:t>Oprettet i 2016 med henblik på at bidrage til og fremme forskningen omkring naturlige og komplicerede sorgreaktioner hos børn, unge, voksne og ældre.</a:t>
            </a:r>
          </a:p>
        </p:txBody>
      </p:sp>
      <p:sp>
        <p:nvSpPr>
          <p:cNvPr id="26" name="Tekstfelt 25">
            <a:extLst>
              <a:ext uri="{FF2B5EF4-FFF2-40B4-BE49-F238E27FC236}">
                <a16:creationId xmlns:a16="http://schemas.microsoft.com/office/drawing/2014/main" id="{EB594F4C-EF38-33D3-9F7D-552EEA539C4B}"/>
              </a:ext>
            </a:extLst>
          </p:cNvPr>
          <p:cNvSpPr txBox="1"/>
          <p:nvPr/>
        </p:nvSpPr>
        <p:spPr>
          <a:xfrm>
            <a:off x="507495" y="2370693"/>
            <a:ext cx="4910769" cy="661548"/>
          </a:xfrm>
          <a:prstGeom prst="rect">
            <a:avLst/>
          </a:prstGeom>
          <a:noFill/>
        </p:spPr>
        <p:txBody>
          <a:bodyPr wrap="square" rtlCol="0">
            <a:spAutoFit/>
          </a:bodyPr>
          <a:lstStyle/>
          <a:p>
            <a:pPr defTabSz="914126" fontAlgn="auto">
              <a:lnSpc>
                <a:spcPct val="100000"/>
              </a:lnSpc>
              <a:spcBef>
                <a:spcPts val="0"/>
              </a:spcBef>
              <a:spcAft>
                <a:spcPts val="0"/>
              </a:spcAft>
            </a:pPr>
            <a:r>
              <a:rPr lang="da-DK" sz="1600" b="1" dirty="0">
                <a:solidFill>
                  <a:srgbClr val="5B9BD5">
                    <a:lumMod val="75000"/>
                  </a:srgbClr>
                </a:solidFill>
                <a:latin typeface="Calibri" panose="020F0502020204030204"/>
              </a:rPr>
              <a:t>_____________________________________________</a:t>
            </a:r>
          </a:p>
          <a:p>
            <a:pPr defTabSz="914126" fontAlgn="auto">
              <a:lnSpc>
                <a:spcPct val="100000"/>
              </a:lnSpc>
              <a:spcBef>
                <a:spcPts val="600"/>
              </a:spcBef>
              <a:spcAft>
                <a:spcPts val="0"/>
              </a:spcAft>
            </a:pPr>
            <a:r>
              <a:rPr lang="da-DK" sz="1600" b="1" dirty="0">
                <a:solidFill>
                  <a:srgbClr val="5B9BD5">
                    <a:lumMod val="75000"/>
                  </a:srgbClr>
                </a:solidFill>
                <a:latin typeface="Calibri" panose="020F0502020204030204"/>
              </a:rPr>
              <a:t>Medlemmer</a:t>
            </a:r>
          </a:p>
        </p:txBody>
      </p:sp>
      <p:pic>
        <p:nvPicPr>
          <p:cNvPr id="29" name="Billede 28">
            <a:extLst>
              <a:ext uri="{FF2B5EF4-FFF2-40B4-BE49-F238E27FC236}">
                <a16:creationId xmlns:a16="http://schemas.microsoft.com/office/drawing/2014/main" id="{BEA26F6B-DCF5-F39D-2250-BA5222834BE1}"/>
              </a:ext>
            </a:extLst>
          </p:cNvPr>
          <p:cNvPicPr>
            <a:picLocks noChangeAspect="1"/>
          </p:cNvPicPr>
          <p:nvPr/>
        </p:nvPicPr>
        <p:blipFill>
          <a:blip r:embed="rId7"/>
          <a:stretch>
            <a:fillRect/>
          </a:stretch>
        </p:blipFill>
        <p:spPr>
          <a:xfrm>
            <a:off x="1532894" y="2996452"/>
            <a:ext cx="855572" cy="886128"/>
          </a:xfrm>
          <a:prstGeom prst="rect">
            <a:avLst/>
          </a:prstGeom>
        </p:spPr>
      </p:pic>
      <p:sp>
        <p:nvSpPr>
          <p:cNvPr id="30" name="Tekstfelt 29">
            <a:extLst>
              <a:ext uri="{FF2B5EF4-FFF2-40B4-BE49-F238E27FC236}">
                <a16:creationId xmlns:a16="http://schemas.microsoft.com/office/drawing/2014/main" id="{433254D0-A92E-1596-81F6-704E9240B949}"/>
              </a:ext>
            </a:extLst>
          </p:cNvPr>
          <p:cNvSpPr txBox="1"/>
          <p:nvPr/>
        </p:nvSpPr>
        <p:spPr>
          <a:xfrm>
            <a:off x="1388540" y="3854996"/>
            <a:ext cx="1276751" cy="261542"/>
          </a:xfrm>
          <a:prstGeom prst="rect">
            <a:avLst/>
          </a:prstGeom>
          <a:noFill/>
        </p:spPr>
        <p:txBody>
          <a:bodyPr wrap="square" rtlCol="0">
            <a:spAutoFit/>
          </a:bodyPr>
          <a:lstStyle/>
          <a:p>
            <a:pPr defTabSz="914126" fontAlgn="auto">
              <a:lnSpc>
                <a:spcPct val="100000"/>
              </a:lnSpc>
              <a:spcBef>
                <a:spcPts val="0"/>
              </a:spcBef>
              <a:spcAft>
                <a:spcPts val="0"/>
              </a:spcAft>
            </a:pPr>
            <a:r>
              <a:rPr lang="da-DK" sz="1050" dirty="0">
                <a:solidFill>
                  <a:prstClr val="black"/>
                </a:solidFill>
                <a:latin typeface="Calibri" panose="020F0502020204030204"/>
              </a:rPr>
              <a:t>Lene holm Larsen</a:t>
            </a:r>
          </a:p>
        </p:txBody>
      </p:sp>
      <p:pic>
        <p:nvPicPr>
          <p:cNvPr id="31" name="Billede 30">
            <a:extLst>
              <a:ext uri="{FF2B5EF4-FFF2-40B4-BE49-F238E27FC236}">
                <a16:creationId xmlns:a16="http://schemas.microsoft.com/office/drawing/2014/main" id="{1371B47A-CA68-72FB-03FD-E88D188E4908}"/>
              </a:ext>
            </a:extLst>
          </p:cNvPr>
          <p:cNvPicPr>
            <a:picLocks noChangeAspect="1"/>
          </p:cNvPicPr>
          <p:nvPr/>
        </p:nvPicPr>
        <p:blipFill>
          <a:blip r:embed="rId8"/>
          <a:stretch>
            <a:fillRect/>
          </a:stretch>
        </p:blipFill>
        <p:spPr>
          <a:xfrm>
            <a:off x="3519316" y="2956909"/>
            <a:ext cx="700181" cy="944183"/>
          </a:xfrm>
          <a:prstGeom prst="rect">
            <a:avLst/>
          </a:prstGeom>
        </p:spPr>
      </p:pic>
      <p:sp>
        <p:nvSpPr>
          <p:cNvPr id="32" name="Tekstfelt 31">
            <a:extLst>
              <a:ext uri="{FF2B5EF4-FFF2-40B4-BE49-F238E27FC236}">
                <a16:creationId xmlns:a16="http://schemas.microsoft.com/office/drawing/2014/main" id="{B22BBBB7-E565-4B8D-9A3C-1199987F3F3A}"/>
              </a:ext>
            </a:extLst>
          </p:cNvPr>
          <p:cNvSpPr txBox="1"/>
          <p:nvPr/>
        </p:nvSpPr>
        <p:spPr>
          <a:xfrm>
            <a:off x="3458905" y="3862939"/>
            <a:ext cx="1521180" cy="415390"/>
          </a:xfrm>
          <a:prstGeom prst="rect">
            <a:avLst/>
          </a:prstGeom>
          <a:noFill/>
        </p:spPr>
        <p:txBody>
          <a:bodyPr wrap="square" rtlCol="0">
            <a:spAutoFit/>
          </a:bodyPr>
          <a:lstStyle/>
          <a:p>
            <a:pPr defTabSz="914126" fontAlgn="auto">
              <a:lnSpc>
                <a:spcPct val="100000"/>
              </a:lnSpc>
              <a:spcBef>
                <a:spcPts val="0"/>
              </a:spcBef>
              <a:spcAft>
                <a:spcPts val="0"/>
              </a:spcAft>
            </a:pPr>
            <a:r>
              <a:rPr lang="da-DK" sz="1050" dirty="0">
                <a:solidFill>
                  <a:prstClr val="black"/>
                </a:solidFill>
                <a:latin typeface="Calibri" panose="020F0502020204030204"/>
              </a:rPr>
              <a:t>Katrine Komischke- Konnerup</a:t>
            </a:r>
          </a:p>
        </p:txBody>
      </p:sp>
      <p:pic>
        <p:nvPicPr>
          <p:cNvPr id="33" name="Billede 32">
            <a:extLst>
              <a:ext uri="{FF2B5EF4-FFF2-40B4-BE49-F238E27FC236}">
                <a16:creationId xmlns:a16="http://schemas.microsoft.com/office/drawing/2014/main" id="{461F5BDA-3EBF-A39D-2F08-8F79FD0C3AFA}"/>
              </a:ext>
            </a:extLst>
          </p:cNvPr>
          <p:cNvPicPr>
            <a:picLocks noChangeAspect="1"/>
          </p:cNvPicPr>
          <p:nvPr/>
        </p:nvPicPr>
        <p:blipFill>
          <a:blip r:embed="rId9"/>
          <a:stretch>
            <a:fillRect/>
          </a:stretch>
        </p:blipFill>
        <p:spPr>
          <a:xfrm>
            <a:off x="2604687" y="2977189"/>
            <a:ext cx="698409" cy="934794"/>
          </a:xfrm>
          <a:prstGeom prst="rect">
            <a:avLst/>
          </a:prstGeom>
        </p:spPr>
      </p:pic>
      <p:pic>
        <p:nvPicPr>
          <p:cNvPr id="34" name="Billede 33">
            <a:extLst>
              <a:ext uri="{FF2B5EF4-FFF2-40B4-BE49-F238E27FC236}">
                <a16:creationId xmlns:a16="http://schemas.microsoft.com/office/drawing/2014/main" id="{6AC1D02C-B2C4-ED9F-104A-B3863AD8BAB9}"/>
              </a:ext>
            </a:extLst>
          </p:cNvPr>
          <p:cNvPicPr>
            <a:picLocks noChangeAspect="1"/>
          </p:cNvPicPr>
          <p:nvPr/>
        </p:nvPicPr>
        <p:blipFill>
          <a:blip r:embed="rId10">
            <a:grayscl/>
            <a:extLst>
              <a:ext uri="{BEBA8EAE-BF5A-486C-A8C5-ECC9F3942E4B}">
                <a14:imgProps xmlns:a14="http://schemas.microsoft.com/office/drawing/2010/main">
                  <a14:imgLayer r:embed="rId11">
                    <a14:imgEffect>
                      <a14:colorTemperature colorTemp="4700"/>
                    </a14:imgEffect>
                  </a14:imgLayer>
                </a14:imgProps>
              </a:ext>
            </a:extLst>
          </a:blip>
          <a:stretch>
            <a:fillRect/>
          </a:stretch>
        </p:blipFill>
        <p:spPr>
          <a:xfrm>
            <a:off x="1495649" y="4328876"/>
            <a:ext cx="719378" cy="944183"/>
          </a:xfrm>
          <a:prstGeom prst="rect">
            <a:avLst/>
          </a:prstGeom>
        </p:spPr>
      </p:pic>
      <p:pic>
        <p:nvPicPr>
          <p:cNvPr id="35" name="Billede 34">
            <a:extLst>
              <a:ext uri="{FF2B5EF4-FFF2-40B4-BE49-F238E27FC236}">
                <a16:creationId xmlns:a16="http://schemas.microsoft.com/office/drawing/2014/main" id="{029AB2D9-2ECC-2FF9-4909-FB68A7ED524A}"/>
              </a:ext>
            </a:extLst>
          </p:cNvPr>
          <p:cNvPicPr>
            <a:picLocks noChangeAspect="1"/>
          </p:cNvPicPr>
          <p:nvPr/>
        </p:nvPicPr>
        <p:blipFill>
          <a:blip r:embed="rId12">
            <a:grayscl/>
          </a:blip>
          <a:stretch>
            <a:fillRect/>
          </a:stretch>
        </p:blipFill>
        <p:spPr>
          <a:xfrm>
            <a:off x="623148" y="3018343"/>
            <a:ext cx="700563" cy="1043173"/>
          </a:xfrm>
          <a:prstGeom prst="rect">
            <a:avLst/>
          </a:prstGeom>
        </p:spPr>
      </p:pic>
      <p:sp>
        <p:nvSpPr>
          <p:cNvPr id="38" name="Tekstfelt 37">
            <a:extLst>
              <a:ext uri="{FF2B5EF4-FFF2-40B4-BE49-F238E27FC236}">
                <a16:creationId xmlns:a16="http://schemas.microsoft.com/office/drawing/2014/main" id="{2B780017-5CFA-120B-D93D-638FE0B80EC2}"/>
              </a:ext>
            </a:extLst>
          </p:cNvPr>
          <p:cNvSpPr txBox="1"/>
          <p:nvPr/>
        </p:nvSpPr>
        <p:spPr>
          <a:xfrm>
            <a:off x="486260" y="4061514"/>
            <a:ext cx="1182083" cy="261542"/>
          </a:xfrm>
          <a:prstGeom prst="rect">
            <a:avLst/>
          </a:prstGeom>
          <a:noFill/>
        </p:spPr>
        <p:txBody>
          <a:bodyPr wrap="square" rtlCol="0">
            <a:spAutoFit/>
          </a:bodyPr>
          <a:lstStyle/>
          <a:p>
            <a:pPr defTabSz="914126" fontAlgn="auto">
              <a:lnSpc>
                <a:spcPct val="100000"/>
              </a:lnSpc>
              <a:spcBef>
                <a:spcPts val="0"/>
              </a:spcBef>
              <a:spcAft>
                <a:spcPts val="0"/>
              </a:spcAft>
            </a:pPr>
            <a:r>
              <a:rPr lang="da-DK" sz="1050" dirty="0">
                <a:solidFill>
                  <a:prstClr val="black"/>
                </a:solidFill>
                <a:latin typeface="Calibri" panose="020F0502020204030204"/>
              </a:rPr>
              <a:t>Maja O’Connor</a:t>
            </a:r>
          </a:p>
        </p:txBody>
      </p:sp>
      <p:sp>
        <p:nvSpPr>
          <p:cNvPr id="39" name="Tekstfelt 38">
            <a:extLst>
              <a:ext uri="{FF2B5EF4-FFF2-40B4-BE49-F238E27FC236}">
                <a16:creationId xmlns:a16="http://schemas.microsoft.com/office/drawing/2014/main" id="{9C2FEDD8-CEB0-705D-222D-9B2A8EA79B5F}"/>
              </a:ext>
            </a:extLst>
          </p:cNvPr>
          <p:cNvSpPr txBox="1"/>
          <p:nvPr/>
        </p:nvSpPr>
        <p:spPr>
          <a:xfrm>
            <a:off x="1413300" y="5265178"/>
            <a:ext cx="1191387" cy="415390"/>
          </a:xfrm>
          <a:prstGeom prst="rect">
            <a:avLst/>
          </a:prstGeom>
          <a:noFill/>
        </p:spPr>
        <p:txBody>
          <a:bodyPr wrap="square" rtlCol="0">
            <a:spAutoFit/>
          </a:bodyPr>
          <a:lstStyle/>
          <a:p>
            <a:pPr defTabSz="914126" fontAlgn="auto">
              <a:lnSpc>
                <a:spcPct val="100000"/>
              </a:lnSpc>
              <a:spcBef>
                <a:spcPts val="0"/>
              </a:spcBef>
              <a:spcAft>
                <a:spcPts val="0"/>
              </a:spcAft>
            </a:pPr>
            <a:r>
              <a:rPr lang="da-DK" sz="1050" dirty="0">
                <a:solidFill>
                  <a:prstClr val="black"/>
                </a:solidFill>
                <a:latin typeface="Calibri" panose="020F0502020204030204"/>
              </a:rPr>
              <a:t>Lars Petter </a:t>
            </a:r>
          </a:p>
          <a:p>
            <a:pPr defTabSz="914126" fontAlgn="auto">
              <a:lnSpc>
                <a:spcPct val="100000"/>
              </a:lnSpc>
              <a:spcBef>
                <a:spcPts val="0"/>
              </a:spcBef>
              <a:spcAft>
                <a:spcPts val="0"/>
              </a:spcAft>
            </a:pPr>
            <a:r>
              <a:rPr lang="da-DK" sz="1050" dirty="0">
                <a:solidFill>
                  <a:prstClr val="black"/>
                </a:solidFill>
                <a:latin typeface="Calibri" panose="020F0502020204030204"/>
              </a:rPr>
              <a:t>Sødal Bergsmark</a:t>
            </a:r>
          </a:p>
        </p:txBody>
      </p:sp>
      <p:sp>
        <p:nvSpPr>
          <p:cNvPr id="40" name="Tekstfelt 39">
            <a:extLst>
              <a:ext uri="{FF2B5EF4-FFF2-40B4-BE49-F238E27FC236}">
                <a16:creationId xmlns:a16="http://schemas.microsoft.com/office/drawing/2014/main" id="{CE8F81F2-E39D-23AF-530C-9E19CF32DD51}"/>
              </a:ext>
            </a:extLst>
          </p:cNvPr>
          <p:cNvSpPr txBox="1"/>
          <p:nvPr/>
        </p:nvSpPr>
        <p:spPr>
          <a:xfrm>
            <a:off x="2529224" y="3893363"/>
            <a:ext cx="1431725" cy="415390"/>
          </a:xfrm>
          <a:prstGeom prst="rect">
            <a:avLst/>
          </a:prstGeom>
          <a:noFill/>
        </p:spPr>
        <p:txBody>
          <a:bodyPr wrap="square" rtlCol="0">
            <a:spAutoFit/>
          </a:bodyPr>
          <a:lstStyle/>
          <a:p>
            <a:pPr defTabSz="914126" fontAlgn="auto">
              <a:lnSpc>
                <a:spcPct val="100000"/>
              </a:lnSpc>
              <a:spcBef>
                <a:spcPts val="0"/>
              </a:spcBef>
              <a:spcAft>
                <a:spcPts val="0"/>
              </a:spcAft>
            </a:pPr>
            <a:r>
              <a:rPr lang="da-DK" sz="1050" dirty="0">
                <a:solidFill>
                  <a:prstClr val="black"/>
                </a:solidFill>
                <a:latin typeface="Calibri" panose="020F0502020204030204"/>
              </a:rPr>
              <a:t>Christina Buur Steffensen</a:t>
            </a:r>
          </a:p>
        </p:txBody>
      </p:sp>
      <p:pic>
        <p:nvPicPr>
          <p:cNvPr id="41" name="Billede 40">
            <a:extLst>
              <a:ext uri="{FF2B5EF4-FFF2-40B4-BE49-F238E27FC236}">
                <a16:creationId xmlns:a16="http://schemas.microsoft.com/office/drawing/2014/main" id="{ABE565BB-01E1-696E-2C88-2FB5BDCC3D7C}"/>
              </a:ext>
            </a:extLst>
          </p:cNvPr>
          <p:cNvPicPr>
            <a:picLocks noChangeAspect="1"/>
          </p:cNvPicPr>
          <p:nvPr/>
        </p:nvPicPr>
        <p:blipFill>
          <a:blip r:embed="rId13"/>
          <a:stretch>
            <a:fillRect/>
          </a:stretch>
        </p:blipFill>
        <p:spPr>
          <a:xfrm>
            <a:off x="546835" y="4373424"/>
            <a:ext cx="698409" cy="891815"/>
          </a:xfrm>
          <a:prstGeom prst="rect">
            <a:avLst/>
          </a:prstGeom>
        </p:spPr>
      </p:pic>
      <p:sp>
        <p:nvSpPr>
          <p:cNvPr id="42" name="Tekstfelt 41">
            <a:extLst>
              <a:ext uri="{FF2B5EF4-FFF2-40B4-BE49-F238E27FC236}">
                <a16:creationId xmlns:a16="http://schemas.microsoft.com/office/drawing/2014/main" id="{5686A5C6-635B-699B-87E5-7846D64AD8EA}"/>
              </a:ext>
            </a:extLst>
          </p:cNvPr>
          <p:cNvSpPr txBox="1"/>
          <p:nvPr/>
        </p:nvSpPr>
        <p:spPr>
          <a:xfrm>
            <a:off x="440597" y="5259911"/>
            <a:ext cx="1092296" cy="415390"/>
          </a:xfrm>
          <a:prstGeom prst="rect">
            <a:avLst/>
          </a:prstGeom>
          <a:noFill/>
        </p:spPr>
        <p:txBody>
          <a:bodyPr wrap="square" rtlCol="0">
            <a:spAutoFit/>
          </a:bodyPr>
          <a:lstStyle/>
          <a:p>
            <a:pPr defTabSz="914126" fontAlgn="auto">
              <a:lnSpc>
                <a:spcPct val="100000"/>
              </a:lnSpc>
              <a:spcBef>
                <a:spcPts val="0"/>
              </a:spcBef>
              <a:spcAft>
                <a:spcPts val="0"/>
              </a:spcAft>
            </a:pPr>
            <a:r>
              <a:rPr lang="da-DK" sz="1050" dirty="0">
                <a:solidFill>
                  <a:prstClr val="black"/>
                </a:solidFill>
                <a:latin typeface="Calibri" panose="020F0502020204030204"/>
              </a:rPr>
              <a:t>Madeline Marie Marello </a:t>
            </a:r>
          </a:p>
        </p:txBody>
      </p:sp>
      <p:pic>
        <p:nvPicPr>
          <p:cNvPr id="43" name="Billede 42">
            <a:extLst>
              <a:ext uri="{FF2B5EF4-FFF2-40B4-BE49-F238E27FC236}">
                <a16:creationId xmlns:a16="http://schemas.microsoft.com/office/drawing/2014/main" id="{35E934FB-EF69-9EB3-CFFF-C3AEDF67F5A7}"/>
              </a:ext>
            </a:extLst>
          </p:cNvPr>
          <p:cNvPicPr>
            <a:picLocks noChangeAspect="1"/>
          </p:cNvPicPr>
          <p:nvPr/>
        </p:nvPicPr>
        <p:blipFill>
          <a:blip r:embed="rId14"/>
          <a:stretch>
            <a:fillRect/>
          </a:stretch>
        </p:blipFill>
        <p:spPr>
          <a:xfrm>
            <a:off x="2458931" y="4362902"/>
            <a:ext cx="780947" cy="976183"/>
          </a:xfrm>
          <a:prstGeom prst="rect">
            <a:avLst/>
          </a:prstGeom>
        </p:spPr>
      </p:pic>
      <p:sp>
        <p:nvSpPr>
          <p:cNvPr id="44" name="Tekstfelt 43">
            <a:extLst>
              <a:ext uri="{FF2B5EF4-FFF2-40B4-BE49-F238E27FC236}">
                <a16:creationId xmlns:a16="http://schemas.microsoft.com/office/drawing/2014/main" id="{2AA7A3A1-2DFC-996B-1FA2-A58112DF1C59}"/>
              </a:ext>
            </a:extLst>
          </p:cNvPr>
          <p:cNvSpPr txBox="1"/>
          <p:nvPr/>
        </p:nvSpPr>
        <p:spPr>
          <a:xfrm>
            <a:off x="2544154" y="5268074"/>
            <a:ext cx="1092296" cy="576931"/>
          </a:xfrm>
          <a:prstGeom prst="rect">
            <a:avLst/>
          </a:prstGeom>
          <a:noFill/>
        </p:spPr>
        <p:txBody>
          <a:bodyPr wrap="square" rtlCol="0">
            <a:spAutoFit/>
          </a:bodyPr>
          <a:lstStyle/>
          <a:p>
            <a:pPr defTabSz="914126" fontAlgn="auto">
              <a:lnSpc>
                <a:spcPct val="100000"/>
              </a:lnSpc>
              <a:spcBef>
                <a:spcPts val="0"/>
              </a:spcBef>
              <a:spcAft>
                <a:spcPts val="0"/>
              </a:spcAft>
            </a:pPr>
            <a:r>
              <a:rPr lang="da-DK" sz="1050" dirty="0">
                <a:solidFill>
                  <a:prstClr val="black"/>
                </a:solidFill>
                <a:latin typeface="Calibri" panose="020F0502020204030204"/>
              </a:rPr>
              <a:t>Malene Hoffmann Buskbjerg</a:t>
            </a:r>
          </a:p>
        </p:txBody>
      </p:sp>
      <p:pic>
        <p:nvPicPr>
          <p:cNvPr id="45" name="Billede 44">
            <a:extLst>
              <a:ext uri="{FF2B5EF4-FFF2-40B4-BE49-F238E27FC236}">
                <a16:creationId xmlns:a16="http://schemas.microsoft.com/office/drawing/2014/main" id="{F7F9A09A-436D-5942-F2EA-1E25EDC5AE43}"/>
              </a:ext>
            </a:extLst>
          </p:cNvPr>
          <p:cNvPicPr>
            <a:picLocks noChangeAspect="1"/>
          </p:cNvPicPr>
          <p:nvPr/>
        </p:nvPicPr>
        <p:blipFill>
          <a:blip r:embed="rId15"/>
          <a:stretch>
            <a:fillRect/>
          </a:stretch>
        </p:blipFill>
        <p:spPr>
          <a:xfrm>
            <a:off x="3411988" y="4378606"/>
            <a:ext cx="621991" cy="891520"/>
          </a:xfrm>
          <a:prstGeom prst="rect">
            <a:avLst/>
          </a:prstGeom>
        </p:spPr>
      </p:pic>
      <p:sp>
        <p:nvSpPr>
          <p:cNvPr id="46" name="Tekstfelt 45">
            <a:extLst>
              <a:ext uri="{FF2B5EF4-FFF2-40B4-BE49-F238E27FC236}">
                <a16:creationId xmlns:a16="http://schemas.microsoft.com/office/drawing/2014/main" id="{FA563959-B668-5636-009E-1BE8AC740D76}"/>
              </a:ext>
            </a:extLst>
          </p:cNvPr>
          <p:cNvSpPr txBox="1"/>
          <p:nvPr/>
        </p:nvSpPr>
        <p:spPr>
          <a:xfrm>
            <a:off x="3395671" y="5268073"/>
            <a:ext cx="823826" cy="415390"/>
          </a:xfrm>
          <a:prstGeom prst="rect">
            <a:avLst/>
          </a:prstGeom>
          <a:noFill/>
        </p:spPr>
        <p:txBody>
          <a:bodyPr wrap="square" rtlCol="0">
            <a:spAutoFit/>
          </a:bodyPr>
          <a:lstStyle/>
          <a:p>
            <a:pPr defTabSz="914126" fontAlgn="auto">
              <a:lnSpc>
                <a:spcPct val="100000"/>
              </a:lnSpc>
              <a:spcBef>
                <a:spcPts val="0"/>
              </a:spcBef>
              <a:spcAft>
                <a:spcPts val="0"/>
              </a:spcAft>
            </a:pPr>
            <a:r>
              <a:rPr lang="da-DK" sz="1050" dirty="0">
                <a:solidFill>
                  <a:prstClr val="black"/>
                </a:solidFill>
                <a:latin typeface="Calibri" panose="020F0502020204030204"/>
              </a:rPr>
              <a:t>Line Helbo Schierff</a:t>
            </a:r>
          </a:p>
        </p:txBody>
      </p:sp>
      <p:sp>
        <p:nvSpPr>
          <p:cNvPr id="47" name="Tekstfelt 46">
            <a:extLst>
              <a:ext uri="{FF2B5EF4-FFF2-40B4-BE49-F238E27FC236}">
                <a16:creationId xmlns:a16="http://schemas.microsoft.com/office/drawing/2014/main" id="{F0C58F8E-FB4C-572F-BA4C-180B1B42AB25}"/>
              </a:ext>
            </a:extLst>
          </p:cNvPr>
          <p:cNvSpPr txBox="1"/>
          <p:nvPr/>
        </p:nvSpPr>
        <p:spPr>
          <a:xfrm>
            <a:off x="4056844" y="4854239"/>
            <a:ext cx="1846483" cy="938475"/>
          </a:xfrm>
          <a:prstGeom prst="rect">
            <a:avLst/>
          </a:prstGeom>
          <a:noFill/>
        </p:spPr>
        <p:txBody>
          <a:bodyPr wrap="square" rtlCol="0">
            <a:spAutoFit/>
          </a:bodyPr>
          <a:lstStyle/>
          <a:p>
            <a:pPr defTabSz="914126" fontAlgn="auto">
              <a:lnSpc>
                <a:spcPct val="100000"/>
              </a:lnSpc>
              <a:spcBef>
                <a:spcPts val="0"/>
              </a:spcBef>
              <a:spcAft>
                <a:spcPts val="0"/>
              </a:spcAft>
            </a:pPr>
            <a:r>
              <a:rPr lang="da-DK" sz="1100" b="1" dirty="0">
                <a:solidFill>
                  <a:prstClr val="black"/>
                </a:solidFill>
                <a:latin typeface="Calibri" panose="020F0502020204030204"/>
              </a:rPr>
              <a:t>Øvrige studentermedhjælpere:</a:t>
            </a:r>
          </a:p>
          <a:p>
            <a:pPr marL="171399" indent="-171399" defTabSz="914126" fontAlgn="auto">
              <a:lnSpc>
                <a:spcPct val="100000"/>
              </a:lnSpc>
              <a:spcBef>
                <a:spcPts val="0"/>
              </a:spcBef>
              <a:spcAft>
                <a:spcPts val="0"/>
              </a:spcAft>
              <a:buFont typeface="Arial" panose="020B0604020202020204" pitchFamily="34" charset="0"/>
              <a:buChar char="•"/>
            </a:pPr>
            <a:r>
              <a:rPr lang="da-DK" sz="1100" dirty="0">
                <a:solidFill>
                  <a:prstClr val="black"/>
                </a:solidFill>
                <a:latin typeface="Calibri" panose="020F0502020204030204"/>
              </a:rPr>
              <a:t>Laura Skov Illum</a:t>
            </a:r>
          </a:p>
          <a:p>
            <a:pPr marL="171399" indent="-171399" defTabSz="914126" fontAlgn="auto">
              <a:lnSpc>
                <a:spcPct val="100000"/>
              </a:lnSpc>
              <a:spcBef>
                <a:spcPts val="0"/>
              </a:spcBef>
              <a:spcAft>
                <a:spcPts val="0"/>
              </a:spcAft>
              <a:buFont typeface="Arial" panose="020B0604020202020204" pitchFamily="34" charset="0"/>
              <a:buChar char="•"/>
            </a:pPr>
            <a:r>
              <a:rPr lang="da-DK" sz="1100" dirty="0">
                <a:solidFill>
                  <a:prstClr val="black"/>
                </a:solidFill>
                <a:latin typeface="Calibri" panose="020F0502020204030204"/>
              </a:rPr>
              <a:t>Josefine Elkjær Hansen</a:t>
            </a:r>
          </a:p>
          <a:p>
            <a:pPr marL="171399" indent="-171399" defTabSz="914126" fontAlgn="auto">
              <a:lnSpc>
                <a:spcPct val="100000"/>
              </a:lnSpc>
              <a:spcBef>
                <a:spcPts val="0"/>
              </a:spcBef>
              <a:spcAft>
                <a:spcPts val="0"/>
              </a:spcAft>
              <a:buFont typeface="Arial" panose="020B0604020202020204" pitchFamily="34" charset="0"/>
              <a:buChar char="•"/>
            </a:pPr>
            <a:endParaRPr lang="da-DK" sz="1100" dirty="0">
              <a:solidFill>
                <a:prstClr val="black"/>
              </a:solidFill>
              <a:latin typeface="Calibri" panose="020F0502020204030204"/>
            </a:endParaRPr>
          </a:p>
        </p:txBody>
      </p:sp>
      <p:sp>
        <p:nvSpPr>
          <p:cNvPr id="48" name="Tekstfelt 12">
            <a:extLst>
              <a:ext uri="{FF2B5EF4-FFF2-40B4-BE49-F238E27FC236}">
                <a16:creationId xmlns:a16="http://schemas.microsoft.com/office/drawing/2014/main" id="{A4773EB0-8C4B-B035-D86C-3C25424463CF}"/>
              </a:ext>
            </a:extLst>
          </p:cNvPr>
          <p:cNvSpPr txBox="1"/>
          <p:nvPr/>
        </p:nvSpPr>
        <p:spPr>
          <a:xfrm>
            <a:off x="5720977" y="163968"/>
            <a:ext cx="6097634" cy="5109091"/>
          </a:xfrm>
          <a:prstGeom prst="rect">
            <a:avLst/>
          </a:prstGeom>
          <a:noFill/>
        </p:spPr>
        <p:txBody>
          <a:bodyPr wrap="square" lIns="0" tIns="0" rIns="0" bIns="0" rtlCol="0">
            <a:spAutoFit/>
          </a:bodyPr>
          <a:lstStyle/>
          <a:p>
            <a:pPr defTabSz="914126" fontAlgn="auto">
              <a:lnSpc>
                <a:spcPct val="100000"/>
              </a:lnSpc>
              <a:spcBef>
                <a:spcPts val="0"/>
              </a:spcBef>
              <a:spcAft>
                <a:spcPts val="0"/>
              </a:spcAft>
            </a:pPr>
            <a:r>
              <a:rPr lang="da-DK" sz="1100" b="1" dirty="0">
                <a:solidFill>
                  <a:srgbClr val="000000"/>
                </a:solidFill>
                <a:latin typeface="AUPassataBold"/>
                <a:ea typeface="Calibri" panose="020F0502020204030204" pitchFamily="34" charset="0"/>
                <a:cs typeface="Times New Roman" panose="02020603050405020304" pitchFamily="18" charset="0"/>
              </a:rPr>
              <a:t>Udenlandsk samarbejde:</a:t>
            </a:r>
            <a:endParaRPr lang="da-DK" sz="12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en-US"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Prof. dr. Paul A. Boelen, Department of Clinical Psychology at Utrecht University, Holland     </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en-US"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Professor Richard Bryant, The Traumatic Stress Clinic, University of New South Wales, Sydney, Australien.</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en-US"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Associate Professor, Celia B. Harris, Department of Cognitive Science, Macquarie University, Australien.</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en-US"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Associate Professor, Fiona Maccallum, Dept. of Psychology, University of Queensland, Brisbane, Australien</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en-US"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Associate Professor, Lonneke I.M. Lenferink, Department of Psychology, Health &amp; Technology at University of Twente, the Netherlands</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en-US"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Assistant Professor, Christy A. Denckla, Ph.D., Department of Social and Behavioral Sciences, Harvard T. H. Chan School of Public Health, Broad Institute, Stanley Center for Psychiatric Research, Massachusetts General Hospital, Harvard Medical School</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da-DK"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Post doc Monika Alvestad Reime, Professionshøjskolen i Bergen, Norge</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914126" fontAlgn="auto">
              <a:lnSpc>
                <a:spcPct val="100000"/>
              </a:lnSpc>
              <a:spcBef>
                <a:spcPts val="0"/>
              </a:spcBef>
              <a:spcAft>
                <a:spcPts val="0"/>
              </a:spcAft>
            </a:pPr>
            <a:r>
              <a:rPr lang="da-DK" sz="1100" b="1" dirty="0">
                <a:solidFill>
                  <a:srgbClr val="000000"/>
                </a:solidFill>
                <a:latin typeface="AUPassataBold"/>
                <a:ea typeface="Calibri" panose="020F0502020204030204" pitchFamily="34" charset="0"/>
                <a:cs typeface="Times New Roman" panose="02020603050405020304" pitchFamily="18" charset="0"/>
              </a:rPr>
              <a:t>Nationalt samarbejde:</a:t>
            </a:r>
            <a:endParaRPr lang="da-DK" sz="12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da-DK"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Lektor Maria Louison Vang, Videnscenter for Psykotraumatologi, SDU, Odense </a:t>
            </a: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da-DK"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Lektor Sören Möller, OPEN, Region Syd og SDU, Odense</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da-DK"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Seniorforsker, Allan Køster, Det Nationale Sorgcenter, København </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da-DK"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Professor Ask Elklit, Videnscenter for Psykotraumatologi, SDU, Odense</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da-DK"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Professor Dorthe Thomsen, Institut for Psykologi, CON AMORE, Aarhus Universitet.</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da-DK"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Direktør Preben Engelbrekt, Det Nationale Sorgcenter, København</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da-DK"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Vicedirektør Karina Madsen, Det Nationale Sorgcenter, København</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da-DK"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Lektor Dorte Hvidtjørn, Institut for Klinisk Medicin, Aarhus Universitet</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da-DK"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Lektor, Lisbeth Hybholt, Psykiatrisk Forskningsenhed, Region Sjælland</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da-DK"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Lektor og Specialpsykolog, Nicolai Ladegaard, Institut for Klinisk Medicin, Aarhus Universitetshospital</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da-DK"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Professor, Lisbeth Frostholm, Institut for Klinisk Medicin, Forskningsklinikken for Funktionelle Lidelser, Aarhus Universitetshospital</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797" indent="-342797" defTabSz="914126" fontAlgn="auto">
              <a:lnSpc>
                <a:spcPct val="100000"/>
              </a:lnSpc>
              <a:spcBef>
                <a:spcPts val="0"/>
              </a:spcBef>
              <a:spcAft>
                <a:spcPts val="0"/>
              </a:spcAft>
              <a:buFont typeface="Arial" panose="020B0604020202020204" pitchFamily="34" charset="0"/>
              <a:buChar char="•"/>
              <a:tabLst>
                <a:tab pos="457063" algn="l"/>
              </a:tabLst>
            </a:pPr>
            <a:r>
              <a:rPr lang="da-DK" sz="11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Seniorforsker Thomas Mackrill, Det Nationale Sorgcenter, København.</a:t>
            </a:r>
            <a:endParaRPr lang="da-DK"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914126" fontAlgn="auto">
              <a:lnSpc>
                <a:spcPct val="100000"/>
              </a:lnSpc>
              <a:spcBef>
                <a:spcPts val="0"/>
              </a:spcBef>
              <a:spcAft>
                <a:spcPts val="0"/>
              </a:spcAft>
            </a:pPr>
            <a:r>
              <a:rPr lang="da-DK" sz="1200" dirty="0">
                <a:solidFill>
                  <a:srgbClr val="000000"/>
                </a:solidFill>
                <a:latin typeface="Georgia" panose="02040502050405020303" pitchFamily="18" charset="0"/>
                <a:ea typeface="Calibri" panose="020F0502020204030204" pitchFamily="34" charset="0"/>
                <a:cs typeface="Times New Roman" panose="02020603050405020304" pitchFamily="18" charset="0"/>
              </a:rPr>
              <a:t> </a:t>
            </a:r>
            <a:endParaRPr lang="da-DK" sz="12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Pladsholder til slidenummer 1">
            <a:extLst>
              <a:ext uri="{FF2B5EF4-FFF2-40B4-BE49-F238E27FC236}">
                <a16:creationId xmlns:a16="http://schemas.microsoft.com/office/drawing/2014/main" id="{F6BDD7F2-02D8-3783-550E-7DFF477D1781}"/>
              </a:ext>
            </a:extLst>
          </p:cNvPr>
          <p:cNvSpPr>
            <a:spLocks noGrp="1"/>
          </p:cNvSpPr>
          <p:nvPr>
            <p:ph type="sldNum" sz="quarter" idx="12"/>
          </p:nvPr>
        </p:nvSpPr>
        <p:spPr/>
        <p:txBody>
          <a:bodyPr/>
          <a:lstStyle/>
          <a:p>
            <a:fld id="{07F12454-AC67-4D4D-BF42-C1C72DE0427C}" type="slidenum">
              <a:rPr lang="da-DK" smtClean="0"/>
              <a:t>3</a:t>
            </a:fld>
            <a:endParaRPr lang="da-DK"/>
          </a:p>
        </p:txBody>
      </p:sp>
    </p:spTree>
    <p:extLst>
      <p:ext uri="{BB962C8B-B14F-4D97-AF65-F5344CB8AC3E}">
        <p14:creationId xmlns:p14="http://schemas.microsoft.com/office/powerpoint/2010/main" val="4021247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D80198-E004-F4F8-A561-3CF723980939}"/>
              </a:ext>
            </a:extLst>
          </p:cNvPr>
          <p:cNvSpPr>
            <a:spLocks noGrp="1"/>
          </p:cNvSpPr>
          <p:nvPr>
            <p:ph type="title"/>
          </p:nvPr>
        </p:nvSpPr>
        <p:spPr>
          <a:xfrm>
            <a:off x="837982" y="365129"/>
            <a:ext cx="10512862" cy="711656"/>
          </a:xfrm>
        </p:spPr>
        <p:txBody>
          <a:bodyPr>
            <a:normAutofit/>
          </a:bodyPr>
          <a:lstStyle/>
          <a:p>
            <a:r>
              <a:rPr lang="da-DK" sz="3600" dirty="0"/>
              <a:t>Fremtidige projekter ved Enhed for Sorgforskning</a:t>
            </a:r>
          </a:p>
        </p:txBody>
      </p:sp>
      <p:sp>
        <p:nvSpPr>
          <p:cNvPr id="4" name="Pladsholder til sidefod 3">
            <a:extLst>
              <a:ext uri="{FF2B5EF4-FFF2-40B4-BE49-F238E27FC236}">
                <a16:creationId xmlns:a16="http://schemas.microsoft.com/office/drawing/2014/main" id="{15B4FBD8-6D86-AF8A-65C0-FB88F61128ED}"/>
              </a:ext>
            </a:extLst>
          </p:cNvPr>
          <p:cNvSpPr>
            <a:spLocks noGrp="1"/>
          </p:cNvSpPr>
          <p:nvPr>
            <p:ph type="ftr" sz="quarter" idx="11"/>
          </p:nvPr>
        </p:nvSpPr>
        <p:spPr/>
        <p:txBody>
          <a:bodyPr/>
          <a:lstStyle/>
          <a:p>
            <a:r>
              <a:rPr lang="da-DK"/>
              <a:t>Tiltrædelsesforelæsning ved Maja O'Connor</a:t>
            </a:r>
          </a:p>
        </p:txBody>
      </p:sp>
      <p:graphicFrame>
        <p:nvGraphicFramePr>
          <p:cNvPr id="3" name="Pladsholder til indhold 4">
            <a:extLst>
              <a:ext uri="{FF2B5EF4-FFF2-40B4-BE49-F238E27FC236}">
                <a16:creationId xmlns:a16="http://schemas.microsoft.com/office/drawing/2014/main" id="{E55321B9-44D9-40BE-5E51-A4185BB9A6AF}"/>
              </a:ext>
            </a:extLst>
          </p:cNvPr>
          <p:cNvGraphicFramePr>
            <a:graphicFrameLocks/>
          </p:cNvGraphicFramePr>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ladsholder til indhold 5">
            <a:extLst>
              <a:ext uri="{FF2B5EF4-FFF2-40B4-BE49-F238E27FC236}">
                <a16:creationId xmlns:a16="http://schemas.microsoft.com/office/drawing/2014/main" id="{9496C769-1019-2AFD-52F9-E571482ED883}"/>
              </a:ext>
            </a:extLst>
          </p:cNvPr>
          <p:cNvSpPr>
            <a:spLocks noGrp="1"/>
          </p:cNvSpPr>
          <p:nvPr>
            <p:ph idx="1"/>
          </p:nvPr>
        </p:nvSpPr>
        <p:spPr>
          <a:xfrm>
            <a:off x="621804" y="1076785"/>
            <a:ext cx="10512862" cy="4914833"/>
          </a:xfrm>
        </p:spPr>
        <p:txBody>
          <a:bodyPr/>
          <a:lstStyle/>
          <a:p>
            <a:r>
              <a:rPr lang="da-DK" dirty="0" err="1"/>
              <a:t>Stressrelaterede</a:t>
            </a:r>
            <a:r>
              <a:rPr lang="da-DK" dirty="0"/>
              <a:t> lidelser i ICD-11: PTSD, belastningsreaktion og PGD</a:t>
            </a:r>
          </a:p>
          <a:p>
            <a:r>
              <a:rPr lang="da-DK" dirty="0"/>
              <a:t>Kliniske anbefalinger for behandling af Forlænget sorglidelse (PGD)</a:t>
            </a:r>
          </a:p>
          <a:p>
            <a:r>
              <a:rPr lang="da-DK" dirty="0"/>
              <a:t>Børns sorg</a:t>
            </a:r>
          </a:p>
          <a:p>
            <a:r>
              <a:rPr lang="da-DK" dirty="0"/>
              <a:t>Sorg i et (familie) systemisk perspektiv</a:t>
            </a:r>
          </a:p>
          <a:p>
            <a:r>
              <a:rPr lang="da-DK" dirty="0"/>
              <a:t>Registerforskning – sorgens nye ”sort”</a:t>
            </a:r>
          </a:p>
          <a:p>
            <a:pPr marL="0" indent="0">
              <a:buNone/>
            </a:pPr>
            <a:endParaRPr lang="da-DK" dirty="0"/>
          </a:p>
          <a:p>
            <a:pPr marL="0" indent="0">
              <a:buNone/>
            </a:pPr>
            <a:r>
              <a:rPr lang="da-DK" dirty="0"/>
              <a:t>Samt meget mere…. især fra de unge forskere, som jo </a:t>
            </a:r>
            <a:r>
              <a:rPr lang="da-DK" u="sng" dirty="0"/>
              <a:t>er</a:t>
            </a:r>
            <a:r>
              <a:rPr lang="da-DK" dirty="0"/>
              <a:t> fremtiden:</a:t>
            </a:r>
          </a:p>
        </p:txBody>
      </p:sp>
      <p:pic>
        <p:nvPicPr>
          <p:cNvPr id="5" name="Billede 4">
            <a:extLst>
              <a:ext uri="{FF2B5EF4-FFF2-40B4-BE49-F238E27FC236}">
                <a16:creationId xmlns:a16="http://schemas.microsoft.com/office/drawing/2014/main" id="{D593E8AA-4E72-7B44-9AF7-54AD76871DDD}"/>
              </a:ext>
            </a:extLst>
          </p:cNvPr>
          <p:cNvPicPr>
            <a:picLocks noChangeAspect="1"/>
          </p:cNvPicPr>
          <p:nvPr/>
        </p:nvPicPr>
        <p:blipFill>
          <a:blip r:embed="rId7"/>
          <a:stretch>
            <a:fillRect/>
          </a:stretch>
        </p:blipFill>
        <p:spPr>
          <a:xfrm>
            <a:off x="837982" y="4627659"/>
            <a:ext cx="700181" cy="944183"/>
          </a:xfrm>
          <a:prstGeom prst="rect">
            <a:avLst/>
          </a:prstGeom>
        </p:spPr>
      </p:pic>
      <p:sp>
        <p:nvSpPr>
          <p:cNvPr id="7" name="Tekstfelt 6">
            <a:extLst>
              <a:ext uri="{FF2B5EF4-FFF2-40B4-BE49-F238E27FC236}">
                <a16:creationId xmlns:a16="http://schemas.microsoft.com/office/drawing/2014/main" id="{1ECE3937-78ED-EBE4-FD14-419721DE6CC5}"/>
              </a:ext>
            </a:extLst>
          </p:cNvPr>
          <p:cNvSpPr txBox="1"/>
          <p:nvPr/>
        </p:nvSpPr>
        <p:spPr>
          <a:xfrm>
            <a:off x="777573" y="5576228"/>
            <a:ext cx="1521180" cy="415390"/>
          </a:xfrm>
          <a:prstGeom prst="rect">
            <a:avLst/>
          </a:prstGeom>
          <a:noFill/>
        </p:spPr>
        <p:txBody>
          <a:bodyPr wrap="square" rtlCol="0">
            <a:spAutoFit/>
          </a:bodyPr>
          <a:lstStyle/>
          <a:p>
            <a:pPr defTabSz="914126" fontAlgn="auto">
              <a:lnSpc>
                <a:spcPct val="100000"/>
              </a:lnSpc>
              <a:spcBef>
                <a:spcPts val="0"/>
              </a:spcBef>
              <a:spcAft>
                <a:spcPts val="0"/>
              </a:spcAft>
            </a:pPr>
            <a:r>
              <a:rPr lang="da-DK" sz="1050" dirty="0">
                <a:solidFill>
                  <a:prstClr val="black"/>
                </a:solidFill>
                <a:latin typeface="Calibri" panose="020F0502020204030204"/>
              </a:rPr>
              <a:t>Katrine Komischke- Konnerup</a:t>
            </a:r>
          </a:p>
        </p:txBody>
      </p:sp>
      <p:pic>
        <p:nvPicPr>
          <p:cNvPr id="8" name="Billede 7">
            <a:extLst>
              <a:ext uri="{FF2B5EF4-FFF2-40B4-BE49-F238E27FC236}">
                <a16:creationId xmlns:a16="http://schemas.microsoft.com/office/drawing/2014/main" id="{292677DA-46D5-0298-94B2-A75D2744AB39}"/>
              </a:ext>
            </a:extLst>
          </p:cNvPr>
          <p:cNvPicPr>
            <a:picLocks noChangeAspect="1"/>
          </p:cNvPicPr>
          <p:nvPr/>
        </p:nvPicPr>
        <p:blipFill>
          <a:blip r:embed="rId8"/>
          <a:stretch>
            <a:fillRect/>
          </a:stretch>
        </p:blipFill>
        <p:spPr>
          <a:xfrm>
            <a:off x="2537320" y="4596028"/>
            <a:ext cx="698409" cy="934794"/>
          </a:xfrm>
          <a:prstGeom prst="rect">
            <a:avLst/>
          </a:prstGeom>
        </p:spPr>
      </p:pic>
      <p:sp>
        <p:nvSpPr>
          <p:cNvPr id="9" name="Tekstfelt 8">
            <a:extLst>
              <a:ext uri="{FF2B5EF4-FFF2-40B4-BE49-F238E27FC236}">
                <a16:creationId xmlns:a16="http://schemas.microsoft.com/office/drawing/2014/main" id="{D981E507-423F-4375-D07C-CA2A42661FC8}"/>
              </a:ext>
            </a:extLst>
          </p:cNvPr>
          <p:cNvSpPr txBox="1"/>
          <p:nvPr/>
        </p:nvSpPr>
        <p:spPr>
          <a:xfrm>
            <a:off x="2446318" y="5590003"/>
            <a:ext cx="1191387" cy="415390"/>
          </a:xfrm>
          <a:prstGeom prst="rect">
            <a:avLst/>
          </a:prstGeom>
          <a:noFill/>
        </p:spPr>
        <p:txBody>
          <a:bodyPr wrap="square" rtlCol="0">
            <a:spAutoFit/>
          </a:bodyPr>
          <a:lstStyle/>
          <a:p>
            <a:pPr defTabSz="914126" fontAlgn="auto">
              <a:lnSpc>
                <a:spcPct val="100000"/>
              </a:lnSpc>
              <a:spcBef>
                <a:spcPts val="0"/>
              </a:spcBef>
              <a:spcAft>
                <a:spcPts val="0"/>
              </a:spcAft>
            </a:pPr>
            <a:r>
              <a:rPr lang="da-DK" sz="1050" dirty="0">
                <a:solidFill>
                  <a:prstClr val="black"/>
                </a:solidFill>
                <a:latin typeface="Calibri" panose="020F0502020204030204"/>
              </a:rPr>
              <a:t>Christina Buur Steffensen</a:t>
            </a:r>
          </a:p>
        </p:txBody>
      </p:sp>
      <p:pic>
        <p:nvPicPr>
          <p:cNvPr id="10" name="Billede 9">
            <a:extLst>
              <a:ext uri="{FF2B5EF4-FFF2-40B4-BE49-F238E27FC236}">
                <a16:creationId xmlns:a16="http://schemas.microsoft.com/office/drawing/2014/main" id="{5AABEF77-C855-8F60-5B6A-58FDB9DFA016}"/>
              </a:ext>
            </a:extLst>
          </p:cNvPr>
          <p:cNvPicPr>
            <a:picLocks noChangeAspect="1"/>
          </p:cNvPicPr>
          <p:nvPr/>
        </p:nvPicPr>
        <p:blipFill>
          <a:blip r:embed="rId9">
            <a:grayscl/>
            <a:extLst>
              <a:ext uri="{BEBA8EAE-BF5A-486C-A8C5-ECC9F3942E4B}">
                <a14:imgProps xmlns:a14="http://schemas.microsoft.com/office/drawing/2010/main">
                  <a14:imgLayer r:embed="rId10">
                    <a14:imgEffect>
                      <a14:colorTemperature colorTemp="4700"/>
                    </a14:imgEffect>
                  </a14:imgLayer>
                </a14:imgProps>
              </a:ext>
            </a:extLst>
          </a:blip>
          <a:stretch>
            <a:fillRect/>
          </a:stretch>
        </p:blipFill>
        <p:spPr>
          <a:xfrm>
            <a:off x="5773204" y="4620941"/>
            <a:ext cx="719378" cy="944183"/>
          </a:xfrm>
          <a:prstGeom prst="rect">
            <a:avLst/>
          </a:prstGeom>
        </p:spPr>
      </p:pic>
      <p:pic>
        <p:nvPicPr>
          <p:cNvPr id="11" name="Billede 10">
            <a:extLst>
              <a:ext uri="{FF2B5EF4-FFF2-40B4-BE49-F238E27FC236}">
                <a16:creationId xmlns:a16="http://schemas.microsoft.com/office/drawing/2014/main" id="{74DE6792-262D-803C-1C50-2F525D31951F}"/>
              </a:ext>
            </a:extLst>
          </p:cNvPr>
          <p:cNvPicPr>
            <a:picLocks noChangeAspect="1"/>
          </p:cNvPicPr>
          <p:nvPr/>
        </p:nvPicPr>
        <p:blipFill>
          <a:blip r:embed="rId11"/>
          <a:stretch>
            <a:fillRect/>
          </a:stretch>
        </p:blipFill>
        <p:spPr>
          <a:xfrm>
            <a:off x="4106956" y="4627659"/>
            <a:ext cx="698409" cy="891815"/>
          </a:xfrm>
          <a:prstGeom prst="rect">
            <a:avLst/>
          </a:prstGeom>
        </p:spPr>
      </p:pic>
      <p:pic>
        <p:nvPicPr>
          <p:cNvPr id="12" name="Billede 11">
            <a:extLst>
              <a:ext uri="{FF2B5EF4-FFF2-40B4-BE49-F238E27FC236}">
                <a16:creationId xmlns:a16="http://schemas.microsoft.com/office/drawing/2014/main" id="{41250455-F825-D067-49CF-ED26E234437C}"/>
              </a:ext>
            </a:extLst>
          </p:cNvPr>
          <p:cNvPicPr>
            <a:picLocks noChangeAspect="1"/>
          </p:cNvPicPr>
          <p:nvPr/>
        </p:nvPicPr>
        <p:blipFill>
          <a:blip r:embed="rId12"/>
          <a:stretch>
            <a:fillRect/>
          </a:stretch>
        </p:blipFill>
        <p:spPr>
          <a:xfrm>
            <a:off x="7294452" y="4632113"/>
            <a:ext cx="780947" cy="976183"/>
          </a:xfrm>
          <a:prstGeom prst="rect">
            <a:avLst/>
          </a:prstGeom>
        </p:spPr>
      </p:pic>
      <p:sp>
        <p:nvSpPr>
          <p:cNvPr id="13" name="Tekstfelt 12">
            <a:extLst>
              <a:ext uri="{FF2B5EF4-FFF2-40B4-BE49-F238E27FC236}">
                <a16:creationId xmlns:a16="http://schemas.microsoft.com/office/drawing/2014/main" id="{3EF35A36-30B5-8CD4-153D-6F85AFBDCC97}"/>
              </a:ext>
            </a:extLst>
          </p:cNvPr>
          <p:cNvSpPr txBox="1"/>
          <p:nvPr/>
        </p:nvSpPr>
        <p:spPr>
          <a:xfrm>
            <a:off x="5653398" y="5590003"/>
            <a:ext cx="1191387" cy="415390"/>
          </a:xfrm>
          <a:prstGeom prst="rect">
            <a:avLst/>
          </a:prstGeom>
          <a:noFill/>
        </p:spPr>
        <p:txBody>
          <a:bodyPr wrap="square" rtlCol="0">
            <a:spAutoFit/>
          </a:bodyPr>
          <a:lstStyle/>
          <a:p>
            <a:pPr defTabSz="914126" fontAlgn="auto">
              <a:lnSpc>
                <a:spcPct val="100000"/>
              </a:lnSpc>
              <a:spcBef>
                <a:spcPts val="0"/>
              </a:spcBef>
              <a:spcAft>
                <a:spcPts val="0"/>
              </a:spcAft>
            </a:pPr>
            <a:r>
              <a:rPr lang="da-DK" sz="1050" dirty="0">
                <a:solidFill>
                  <a:prstClr val="black"/>
                </a:solidFill>
                <a:latin typeface="Calibri" panose="020F0502020204030204"/>
              </a:rPr>
              <a:t>Lars Petter </a:t>
            </a:r>
          </a:p>
          <a:p>
            <a:pPr defTabSz="914126" fontAlgn="auto">
              <a:lnSpc>
                <a:spcPct val="100000"/>
              </a:lnSpc>
              <a:spcBef>
                <a:spcPts val="0"/>
              </a:spcBef>
              <a:spcAft>
                <a:spcPts val="0"/>
              </a:spcAft>
            </a:pPr>
            <a:r>
              <a:rPr lang="da-DK" sz="1050" dirty="0">
                <a:solidFill>
                  <a:prstClr val="black"/>
                </a:solidFill>
                <a:latin typeface="Calibri" panose="020F0502020204030204"/>
              </a:rPr>
              <a:t>Sødal Bergsmark</a:t>
            </a:r>
          </a:p>
        </p:txBody>
      </p:sp>
      <p:sp>
        <p:nvSpPr>
          <p:cNvPr id="14" name="Tekstfelt 13">
            <a:extLst>
              <a:ext uri="{FF2B5EF4-FFF2-40B4-BE49-F238E27FC236}">
                <a16:creationId xmlns:a16="http://schemas.microsoft.com/office/drawing/2014/main" id="{9468C768-2ADC-5EF9-1518-74222910AFAB}"/>
              </a:ext>
            </a:extLst>
          </p:cNvPr>
          <p:cNvSpPr txBox="1"/>
          <p:nvPr/>
        </p:nvSpPr>
        <p:spPr>
          <a:xfrm>
            <a:off x="4037549" y="5601107"/>
            <a:ext cx="1092296" cy="415390"/>
          </a:xfrm>
          <a:prstGeom prst="rect">
            <a:avLst/>
          </a:prstGeom>
          <a:noFill/>
        </p:spPr>
        <p:txBody>
          <a:bodyPr wrap="square" rtlCol="0">
            <a:spAutoFit/>
          </a:bodyPr>
          <a:lstStyle/>
          <a:p>
            <a:pPr defTabSz="914126" fontAlgn="auto">
              <a:lnSpc>
                <a:spcPct val="100000"/>
              </a:lnSpc>
              <a:spcBef>
                <a:spcPts val="0"/>
              </a:spcBef>
              <a:spcAft>
                <a:spcPts val="0"/>
              </a:spcAft>
            </a:pPr>
            <a:r>
              <a:rPr lang="da-DK" sz="1050" dirty="0">
                <a:solidFill>
                  <a:prstClr val="black"/>
                </a:solidFill>
                <a:latin typeface="Calibri" panose="020F0502020204030204"/>
              </a:rPr>
              <a:t>Madeline Marie Marello </a:t>
            </a:r>
          </a:p>
        </p:txBody>
      </p:sp>
      <p:sp>
        <p:nvSpPr>
          <p:cNvPr id="15" name="Tekstfelt 14">
            <a:extLst>
              <a:ext uri="{FF2B5EF4-FFF2-40B4-BE49-F238E27FC236}">
                <a16:creationId xmlns:a16="http://schemas.microsoft.com/office/drawing/2014/main" id="{D6DBD0F1-495A-DD55-2228-BA574E1C23D3}"/>
              </a:ext>
            </a:extLst>
          </p:cNvPr>
          <p:cNvSpPr txBox="1"/>
          <p:nvPr/>
        </p:nvSpPr>
        <p:spPr>
          <a:xfrm>
            <a:off x="7213601" y="5590003"/>
            <a:ext cx="1191386" cy="415498"/>
          </a:xfrm>
          <a:prstGeom prst="rect">
            <a:avLst/>
          </a:prstGeom>
          <a:noFill/>
        </p:spPr>
        <p:txBody>
          <a:bodyPr wrap="square" rtlCol="0">
            <a:spAutoFit/>
          </a:bodyPr>
          <a:lstStyle/>
          <a:p>
            <a:pPr defTabSz="914126" fontAlgn="auto">
              <a:lnSpc>
                <a:spcPct val="100000"/>
              </a:lnSpc>
              <a:spcBef>
                <a:spcPts val="0"/>
              </a:spcBef>
              <a:spcAft>
                <a:spcPts val="0"/>
              </a:spcAft>
            </a:pPr>
            <a:r>
              <a:rPr lang="da-DK" sz="1050" dirty="0">
                <a:solidFill>
                  <a:prstClr val="black"/>
                </a:solidFill>
                <a:latin typeface="Calibri" panose="020F0502020204030204"/>
              </a:rPr>
              <a:t>Malene Hoffmann Buskbjerg</a:t>
            </a:r>
          </a:p>
        </p:txBody>
      </p:sp>
      <p:pic>
        <p:nvPicPr>
          <p:cNvPr id="16" name="Billede 15">
            <a:extLst>
              <a:ext uri="{FF2B5EF4-FFF2-40B4-BE49-F238E27FC236}">
                <a16:creationId xmlns:a16="http://schemas.microsoft.com/office/drawing/2014/main" id="{AB8A8E78-A1CB-7B2F-655C-465D004ADD11}"/>
              </a:ext>
            </a:extLst>
          </p:cNvPr>
          <p:cNvPicPr>
            <a:picLocks noChangeAspect="1"/>
          </p:cNvPicPr>
          <p:nvPr/>
        </p:nvPicPr>
        <p:blipFill>
          <a:blip r:embed="rId13"/>
          <a:stretch>
            <a:fillRect/>
          </a:stretch>
        </p:blipFill>
        <p:spPr>
          <a:xfrm>
            <a:off x="8974732" y="4613786"/>
            <a:ext cx="699810" cy="1003061"/>
          </a:xfrm>
          <a:prstGeom prst="rect">
            <a:avLst/>
          </a:prstGeom>
        </p:spPr>
      </p:pic>
      <p:sp>
        <p:nvSpPr>
          <p:cNvPr id="17" name="Tekstfelt 16">
            <a:extLst>
              <a:ext uri="{FF2B5EF4-FFF2-40B4-BE49-F238E27FC236}">
                <a16:creationId xmlns:a16="http://schemas.microsoft.com/office/drawing/2014/main" id="{DC770E77-1B2A-6472-E5AA-87B98FBB67A8}"/>
              </a:ext>
            </a:extLst>
          </p:cNvPr>
          <p:cNvSpPr txBox="1"/>
          <p:nvPr/>
        </p:nvSpPr>
        <p:spPr>
          <a:xfrm>
            <a:off x="8924817" y="5621414"/>
            <a:ext cx="823826" cy="415390"/>
          </a:xfrm>
          <a:prstGeom prst="rect">
            <a:avLst/>
          </a:prstGeom>
          <a:noFill/>
        </p:spPr>
        <p:txBody>
          <a:bodyPr wrap="square" rtlCol="0">
            <a:spAutoFit/>
          </a:bodyPr>
          <a:lstStyle/>
          <a:p>
            <a:pPr defTabSz="914126" fontAlgn="auto">
              <a:lnSpc>
                <a:spcPct val="100000"/>
              </a:lnSpc>
              <a:spcBef>
                <a:spcPts val="0"/>
              </a:spcBef>
              <a:spcAft>
                <a:spcPts val="0"/>
              </a:spcAft>
            </a:pPr>
            <a:r>
              <a:rPr lang="da-DK" sz="1050" dirty="0">
                <a:solidFill>
                  <a:prstClr val="black"/>
                </a:solidFill>
                <a:latin typeface="Calibri" panose="020F0502020204030204"/>
              </a:rPr>
              <a:t>Line Helbo Schierff</a:t>
            </a:r>
          </a:p>
        </p:txBody>
      </p:sp>
      <p:sp>
        <p:nvSpPr>
          <p:cNvPr id="18" name="Pladsholder til slidenummer 17">
            <a:extLst>
              <a:ext uri="{FF2B5EF4-FFF2-40B4-BE49-F238E27FC236}">
                <a16:creationId xmlns:a16="http://schemas.microsoft.com/office/drawing/2014/main" id="{14314785-42FF-38CF-0466-E172F93588A6}"/>
              </a:ext>
            </a:extLst>
          </p:cNvPr>
          <p:cNvSpPr>
            <a:spLocks noGrp="1"/>
          </p:cNvSpPr>
          <p:nvPr>
            <p:ph type="sldNum" sz="quarter" idx="12"/>
          </p:nvPr>
        </p:nvSpPr>
        <p:spPr/>
        <p:txBody>
          <a:bodyPr/>
          <a:lstStyle/>
          <a:p>
            <a:fld id="{07F12454-AC67-4D4D-BF42-C1C72DE0427C}" type="slidenum">
              <a:rPr lang="da-DK" smtClean="0"/>
              <a:t>30</a:t>
            </a:fld>
            <a:endParaRPr lang="da-DK"/>
          </a:p>
        </p:txBody>
      </p:sp>
    </p:spTree>
    <p:extLst>
      <p:ext uri="{BB962C8B-B14F-4D97-AF65-F5344CB8AC3E}">
        <p14:creationId xmlns:p14="http://schemas.microsoft.com/office/powerpoint/2010/main" val="1825126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AF1437-DA6C-62B9-A30E-C3C4B04DD804}"/>
              </a:ext>
            </a:extLst>
          </p:cNvPr>
          <p:cNvSpPr>
            <a:spLocks noGrp="1"/>
          </p:cNvSpPr>
          <p:nvPr>
            <p:ph type="title"/>
          </p:nvPr>
        </p:nvSpPr>
        <p:spPr/>
        <p:txBody>
          <a:bodyPr/>
          <a:lstStyle/>
          <a:p>
            <a:r>
              <a:rPr lang="da-DK" dirty="0"/>
              <a:t>Til sidst – det livet i virkeligheden handler om</a:t>
            </a:r>
          </a:p>
        </p:txBody>
      </p:sp>
      <p:sp>
        <p:nvSpPr>
          <p:cNvPr id="4" name="Pladsholder til sidefod 3">
            <a:extLst>
              <a:ext uri="{FF2B5EF4-FFF2-40B4-BE49-F238E27FC236}">
                <a16:creationId xmlns:a16="http://schemas.microsoft.com/office/drawing/2014/main" id="{35B5B9E7-AF4B-82B9-14F9-6C8A90A595B8}"/>
              </a:ext>
            </a:extLst>
          </p:cNvPr>
          <p:cNvSpPr>
            <a:spLocks noGrp="1"/>
          </p:cNvSpPr>
          <p:nvPr>
            <p:ph type="ftr" sz="quarter" idx="11"/>
          </p:nvPr>
        </p:nvSpPr>
        <p:spPr/>
        <p:txBody>
          <a:bodyPr/>
          <a:lstStyle/>
          <a:p>
            <a:r>
              <a:rPr lang="da-DK"/>
              <a:t>Tiltrædelsesforelæsning ved Maja O'Connor</a:t>
            </a:r>
          </a:p>
        </p:txBody>
      </p:sp>
      <p:sp>
        <p:nvSpPr>
          <p:cNvPr id="5" name="Pladsholder til slidenummer 4">
            <a:extLst>
              <a:ext uri="{FF2B5EF4-FFF2-40B4-BE49-F238E27FC236}">
                <a16:creationId xmlns:a16="http://schemas.microsoft.com/office/drawing/2014/main" id="{894A357E-C072-6B7B-81F9-D2BFC5E7CF23}"/>
              </a:ext>
            </a:extLst>
          </p:cNvPr>
          <p:cNvSpPr>
            <a:spLocks noGrp="1"/>
          </p:cNvSpPr>
          <p:nvPr>
            <p:ph type="sldNum" sz="quarter" idx="12"/>
          </p:nvPr>
        </p:nvSpPr>
        <p:spPr/>
        <p:txBody>
          <a:bodyPr/>
          <a:lstStyle/>
          <a:p>
            <a:fld id="{07F12454-AC67-4D4D-BF42-C1C72DE0427C}" type="slidenum">
              <a:rPr lang="da-DK" smtClean="0"/>
              <a:t>31</a:t>
            </a:fld>
            <a:endParaRPr lang="da-DK"/>
          </a:p>
        </p:txBody>
      </p:sp>
      <p:pic>
        <p:nvPicPr>
          <p:cNvPr id="1026" name="Picture 2" descr="Åbn billede">
            <a:extLst>
              <a:ext uri="{FF2B5EF4-FFF2-40B4-BE49-F238E27FC236}">
                <a16:creationId xmlns:a16="http://schemas.microsoft.com/office/drawing/2014/main" id="{8630C461-9570-AAAA-A67A-FFB37EF26E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1844" y="2825899"/>
            <a:ext cx="1476375"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gen tilgængelig beskrivelse.">
            <a:extLst>
              <a:ext uri="{FF2B5EF4-FFF2-40B4-BE49-F238E27FC236}">
                <a16:creationId xmlns:a16="http://schemas.microsoft.com/office/drawing/2014/main" id="{2537309C-4FB4-A2FA-DE1D-CE7BD521C3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4238" y="2839397"/>
            <a:ext cx="1476375" cy="1970324"/>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E6171642-8C4C-45AD-22D0-5D2EDFD55663}"/>
              </a:ext>
            </a:extLst>
          </p:cNvPr>
          <p:cNvPicPr>
            <a:picLocks noChangeAspect="1"/>
          </p:cNvPicPr>
          <p:nvPr/>
        </p:nvPicPr>
        <p:blipFill>
          <a:blip r:embed="rId4"/>
          <a:stretch>
            <a:fillRect/>
          </a:stretch>
        </p:blipFill>
        <p:spPr>
          <a:xfrm>
            <a:off x="6516160" y="2868385"/>
            <a:ext cx="1628802" cy="1970325"/>
          </a:xfrm>
          <a:prstGeom prst="rect">
            <a:avLst/>
          </a:prstGeom>
        </p:spPr>
      </p:pic>
      <p:pic>
        <p:nvPicPr>
          <p:cNvPr id="9" name="Billede 8">
            <a:extLst>
              <a:ext uri="{FF2B5EF4-FFF2-40B4-BE49-F238E27FC236}">
                <a16:creationId xmlns:a16="http://schemas.microsoft.com/office/drawing/2014/main" id="{1D3E54C4-C2F8-5140-A871-9E5757033799}"/>
              </a:ext>
            </a:extLst>
          </p:cNvPr>
          <p:cNvPicPr>
            <a:picLocks noChangeAspect="1"/>
          </p:cNvPicPr>
          <p:nvPr/>
        </p:nvPicPr>
        <p:blipFill>
          <a:blip r:embed="rId5"/>
          <a:stretch>
            <a:fillRect/>
          </a:stretch>
        </p:blipFill>
        <p:spPr>
          <a:xfrm>
            <a:off x="9406780" y="2816429"/>
            <a:ext cx="1679280" cy="1993291"/>
          </a:xfrm>
          <a:prstGeom prst="rect">
            <a:avLst/>
          </a:prstGeom>
        </p:spPr>
      </p:pic>
    </p:spTree>
    <p:extLst>
      <p:ext uri="{BB962C8B-B14F-4D97-AF65-F5344CB8AC3E}">
        <p14:creationId xmlns:p14="http://schemas.microsoft.com/office/powerpoint/2010/main" val="220007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53852" y="2869171"/>
            <a:ext cx="10657184" cy="3416320"/>
          </a:xfrm>
        </p:spPr>
        <p:txBody>
          <a:bodyPr/>
          <a:lstStyle/>
          <a:p>
            <a:pPr algn="ctr"/>
            <a:r>
              <a:rPr lang="da-DK" dirty="0"/>
              <a:t>Tak fordi I kom her </a:t>
            </a:r>
            <a:br>
              <a:rPr lang="da-DK" dirty="0"/>
            </a:br>
            <a:r>
              <a:rPr lang="da-DK" dirty="0"/>
              <a:t>– reception på 6. sal følger</a:t>
            </a:r>
            <a:br>
              <a:rPr lang="da-DK" dirty="0"/>
            </a:br>
            <a:br>
              <a:rPr lang="da-DK" dirty="0"/>
            </a:br>
            <a:endParaRPr lang="da-DK" dirty="0"/>
          </a:p>
        </p:txBody>
      </p:sp>
      <p:pic>
        <p:nvPicPr>
          <p:cNvPr id="3" name="Billede 2">
            <a:extLst>
              <a:ext uri="{FF2B5EF4-FFF2-40B4-BE49-F238E27FC236}">
                <a16:creationId xmlns:a16="http://schemas.microsoft.com/office/drawing/2014/main" id="{382C01B5-9E90-ED8D-B7B6-BA5C18721F64}"/>
              </a:ext>
            </a:extLst>
          </p:cNvPr>
          <p:cNvPicPr>
            <a:picLocks noChangeAspect="1"/>
          </p:cNvPicPr>
          <p:nvPr/>
        </p:nvPicPr>
        <p:blipFill>
          <a:blip r:embed="rId3"/>
          <a:stretch>
            <a:fillRect/>
          </a:stretch>
        </p:blipFill>
        <p:spPr>
          <a:xfrm>
            <a:off x="-1" y="-27992"/>
            <a:ext cx="12188825" cy="2307913"/>
          </a:xfrm>
          <a:prstGeom prst="rect">
            <a:avLst/>
          </a:prstGeom>
        </p:spPr>
      </p:pic>
      <p:sp>
        <p:nvSpPr>
          <p:cNvPr id="5" name="Pladsholder til slidenummer 4">
            <a:extLst>
              <a:ext uri="{FF2B5EF4-FFF2-40B4-BE49-F238E27FC236}">
                <a16:creationId xmlns:a16="http://schemas.microsoft.com/office/drawing/2014/main" id="{11E329DF-4E7C-A840-3E1B-0BD7685FAE8F}"/>
              </a:ext>
            </a:extLst>
          </p:cNvPr>
          <p:cNvSpPr>
            <a:spLocks noGrp="1"/>
          </p:cNvSpPr>
          <p:nvPr>
            <p:ph type="sldNum" sz="quarter" idx="12"/>
          </p:nvPr>
        </p:nvSpPr>
        <p:spPr/>
        <p:txBody>
          <a:bodyPr/>
          <a:lstStyle/>
          <a:p>
            <a:pPr>
              <a:defRPr/>
            </a:pPr>
            <a:fld id="{E90C1E0A-682D-40DC-B1EA-26C007FDC330}" type="slidenum">
              <a:rPr lang="da-DK" smtClean="0"/>
              <a:pPr>
                <a:defRPr/>
              </a:pPr>
              <a:t>32</a:t>
            </a:fld>
            <a:endParaRPr lang="da-DK" dirty="0"/>
          </a:p>
        </p:txBody>
      </p:sp>
    </p:spTree>
    <p:custDataLst>
      <p:tags r:id="rId1"/>
    </p:custDataLst>
    <p:extLst>
      <p:ext uri="{BB962C8B-B14F-4D97-AF65-F5344CB8AC3E}">
        <p14:creationId xmlns:p14="http://schemas.microsoft.com/office/powerpoint/2010/main" val="2073226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F772-2F56-4609-87E8-79649C257A91}"/>
              </a:ext>
            </a:extLst>
          </p:cNvPr>
          <p:cNvSpPr>
            <a:spLocks noGrp="1"/>
          </p:cNvSpPr>
          <p:nvPr>
            <p:ph type="title"/>
          </p:nvPr>
        </p:nvSpPr>
        <p:spPr>
          <a:xfrm>
            <a:off x="837982" y="365129"/>
            <a:ext cx="10512862" cy="687608"/>
          </a:xfrm>
        </p:spPr>
        <p:txBody>
          <a:bodyPr>
            <a:normAutofit/>
          </a:bodyPr>
          <a:lstStyle/>
          <a:p>
            <a:r>
              <a:rPr lang="da-DK" sz="3600" dirty="0"/>
              <a:t>Sorgteoriens tidlige historie</a:t>
            </a:r>
          </a:p>
        </p:txBody>
      </p:sp>
      <p:sp>
        <p:nvSpPr>
          <p:cNvPr id="4" name="Footer Placeholder 3">
            <a:extLst>
              <a:ext uri="{FF2B5EF4-FFF2-40B4-BE49-F238E27FC236}">
                <a16:creationId xmlns:a16="http://schemas.microsoft.com/office/drawing/2014/main" id="{1956BC91-7EAF-4A4D-973D-6BE26688350E}"/>
              </a:ext>
            </a:extLst>
          </p:cNvPr>
          <p:cNvSpPr>
            <a:spLocks noGrp="1"/>
          </p:cNvSpPr>
          <p:nvPr>
            <p:ph type="ftr" sz="quarter" idx="11"/>
          </p:nvPr>
        </p:nvSpPr>
        <p:spPr/>
        <p:txBody>
          <a:bodyPr/>
          <a:lstStyle/>
          <a:p>
            <a:r>
              <a:rPr lang="da-DK"/>
              <a:t>Tiltrædelsesforelæsning ved Maja O'Connor</a:t>
            </a:r>
            <a:endParaRPr lang="da-DK" dirty="0"/>
          </a:p>
        </p:txBody>
      </p:sp>
      <p:pic>
        <p:nvPicPr>
          <p:cNvPr id="7" name="Picture 6">
            <a:extLst>
              <a:ext uri="{FF2B5EF4-FFF2-40B4-BE49-F238E27FC236}">
                <a16:creationId xmlns:a16="http://schemas.microsoft.com/office/drawing/2014/main" id="{C333E24F-AD06-9BAF-035B-A78DB69D11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4023" y="4890432"/>
            <a:ext cx="1676034" cy="1676034"/>
          </a:xfrm>
          <a:prstGeom prst="rect">
            <a:avLst/>
          </a:prstGeom>
        </p:spPr>
      </p:pic>
      <p:graphicFrame>
        <p:nvGraphicFramePr>
          <p:cNvPr id="8" name="Pladsholder til indhold 4">
            <a:extLst>
              <a:ext uri="{FF2B5EF4-FFF2-40B4-BE49-F238E27FC236}">
                <a16:creationId xmlns:a16="http://schemas.microsoft.com/office/drawing/2014/main" id="{27F0E3D9-2786-431C-150B-04CD66160C24}"/>
              </a:ext>
            </a:extLst>
          </p:cNvPr>
          <p:cNvGraphicFramePr>
            <a:graphicFrameLocks/>
          </p:cNvGraphicFramePr>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dsholder til slidenummer 2">
            <a:extLst>
              <a:ext uri="{FF2B5EF4-FFF2-40B4-BE49-F238E27FC236}">
                <a16:creationId xmlns:a16="http://schemas.microsoft.com/office/drawing/2014/main" id="{81556774-C913-F6DC-C1BF-C6D83241717F}"/>
              </a:ext>
            </a:extLst>
          </p:cNvPr>
          <p:cNvSpPr>
            <a:spLocks noGrp="1"/>
          </p:cNvSpPr>
          <p:nvPr>
            <p:ph type="sldNum" sz="quarter" idx="12"/>
          </p:nvPr>
        </p:nvSpPr>
        <p:spPr/>
        <p:txBody>
          <a:bodyPr/>
          <a:lstStyle/>
          <a:p>
            <a:fld id="{07F12454-AC67-4D4D-BF42-C1C72DE0427C}" type="slidenum">
              <a:rPr lang="da-DK" smtClean="0"/>
              <a:t>4</a:t>
            </a:fld>
            <a:endParaRPr lang="da-DK"/>
          </a:p>
        </p:txBody>
      </p:sp>
      <p:graphicFrame>
        <p:nvGraphicFramePr>
          <p:cNvPr id="5" name="Pladsholder til indhold 1">
            <a:extLst>
              <a:ext uri="{FF2B5EF4-FFF2-40B4-BE49-F238E27FC236}">
                <a16:creationId xmlns:a16="http://schemas.microsoft.com/office/drawing/2014/main" id="{3A49C74B-EB42-63DD-E95D-BD843792E130}"/>
              </a:ext>
            </a:extLst>
          </p:cNvPr>
          <p:cNvGraphicFramePr>
            <a:graphicFrameLocks noGrp="1"/>
          </p:cNvGraphicFramePr>
          <p:nvPr>
            <p:ph idx="1"/>
            <p:extLst>
              <p:ext uri="{D42A27DB-BD31-4B8C-83A1-F6EECF244321}">
                <p14:modId xmlns:p14="http://schemas.microsoft.com/office/powerpoint/2010/main" val="454972521"/>
              </p:ext>
            </p:extLst>
          </p:nvPr>
        </p:nvGraphicFramePr>
        <p:xfrm>
          <a:off x="837982" y="1295894"/>
          <a:ext cx="10220324" cy="4448429"/>
        </p:xfrm>
        <a:graphic>
          <a:graphicData uri="http://schemas.openxmlformats.org/drawingml/2006/table">
            <a:tbl>
              <a:tblPr firstRow="1" bandRow="1">
                <a:tableStyleId>{7DF18680-E054-41AD-8BC1-D1AEF772440D}</a:tableStyleId>
              </a:tblPr>
              <a:tblGrid>
                <a:gridCol w="2372270">
                  <a:extLst>
                    <a:ext uri="{9D8B030D-6E8A-4147-A177-3AD203B41FA5}">
                      <a16:colId xmlns:a16="http://schemas.microsoft.com/office/drawing/2014/main" val="397568626"/>
                    </a:ext>
                  </a:extLst>
                </a:gridCol>
                <a:gridCol w="2520280">
                  <a:extLst>
                    <a:ext uri="{9D8B030D-6E8A-4147-A177-3AD203B41FA5}">
                      <a16:colId xmlns:a16="http://schemas.microsoft.com/office/drawing/2014/main" val="2498034110"/>
                    </a:ext>
                  </a:extLst>
                </a:gridCol>
                <a:gridCol w="2772693">
                  <a:extLst>
                    <a:ext uri="{9D8B030D-6E8A-4147-A177-3AD203B41FA5}">
                      <a16:colId xmlns:a16="http://schemas.microsoft.com/office/drawing/2014/main" val="3852632870"/>
                    </a:ext>
                  </a:extLst>
                </a:gridCol>
                <a:gridCol w="2555081">
                  <a:extLst>
                    <a:ext uri="{9D8B030D-6E8A-4147-A177-3AD203B41FA5}">
                      <a16:colId xmlns:a16="http://schemas.microsoft.com/office/drawing/2014/main" val="1225646849"/>
                    </a:ext>
                  </a:extLst>
                </a:gridCol>
              </a:tblGrid>
              <a:tr h="370840">
                <a:tc>
                  <a:txBody>
                    <a:bodyPr/>
                    <a:lstStyle/>
                    <a:p>
                      <a:pPr algn="ctr"/>
                      <a:r>
                        <a:rPr lang="da-DK" u="sng" dirty="0"/>
                        <a:t>Fasemodel</a:t>
                      </a:r>
                    </a:p>
                    <a:p>
                      <a:pPr algn="ctr"/>
                      <a:r>
                        <a:rPr lang="da-DK" sz="1400" dirty="0"/>
                        <a:t>(Freud, 1917; Bowlby 1980)</a:t>
                      </a:r>
                    </a:p>
                  </a:txBody>
                  <a:tcPr>
                    <a:solidFill>
                      <a:srgbClr val="44546A"/>
                    </a:solidFill>
                  </a:tcPr>
                </a:tc>
                <a:tc>
                  <a:txBody>
                    <a:bodyPr/>
                    <a:lstStyle/>
                    <a:p>
                      <a:pPr algn="ctr"/>
                      <a:r>
                        <a:rPr lang="da-DK" u="sng" dirty="0"/>
                        <a:t>Opgavemodel</a:t>
                      </a:r>
                    </a:p>
                    <a:p>
                      <a:pPr algn="ctr"/>
                      <a:r>
                        <a:rPr lang="da-DK" sz="1400" u="sng" dirty="0"/>
                        <a:t>(</a:t>
                      </a:r>
                      <a:r>
                        <a:rPr lang="da-DK" sz="1400" u="sng" dirty="0" err="1"/>
                        <a:t>Worden</a:t>
                      </a:r>
                      <a:r>
                        <a:rPr lang="da-DK" sz="1400" u="sng" dirty="0"/>
                        <a:t>, 1983)</a:t>
                      </a:r>
                    </a:p>
                  </a:txBody>
                  <a:tcPr>
                    <a:solidFill>
                      <a:srgbClr val="44546A"/>
                    </a:solidFill>
                  </a:tcPr>
                </a:tc>
                <a:tc>
                  <a:txBody>
                    <a:bodyPr/>
                    <a:lstStyle/>
                    <a:p>
                      <a:pPr algn="ctr"/>
                      <a:r>
                        <a:rPr lang="da-DK" u="sng" dirty="0"/>
                        <a:t>Ny opgavemodel</a:t>
                      </a:r>
                    </a:p>
                    <a:p>
                      <a:pPr algn="l"/>
                      <a:r>
                        <a:rPr lang="da-DK" sz="1400" dirty="0"/>
                        <a:t>(Davidsen-Nielsen og </a:t>
                      </a:r>
                      <a:r>
                        <a:rPr lang="da-DK" sz="1400" dirty="0" err="1"/>
                        <a:t>Leick</a:t>
                      </a:r>
                      <a:r>
                        <a:rPr lang="da-DK" sz="1400" dirty="0"/>
                        <a:t>, 1987, Den nødvendige smerte)</a:t>
                      </a:r>
                    </a:p>
                  </a:txBody>
                  <a:tcPr>
                    <a:solidFill>
                      <a:srgbClr val="44546A"/>
                    </a:solidFill>
                  </a:tcPr>
                </a:tc>
                <a:tc>
                  <a:txBody>
                    <a:bodyPr/>
                    <a:lstStyle/>
                    <a:p>
                      <a:pPr algn="ctr"/>
                      <a:r>
                        <a:rPr lang="da-DK" u="sng" dirty="0"/>
                        <a:t>Traume-fasemodel</a:t>
                      </a:r>
                    </a:p>
                    <a:p>
                      <a:pPr algn="ctr"/>
                      <a:r>
                        <a:rPr lang="da-DK" sz="1400" dirty="0"/>
                        <a:t>(Horowitz, 1991)</a:t>
                      </a:r>
                    </a:p>
                  </a:txBody>
                  <a:tcPr>
                    <a:solidFill>
                      <a:srgbClr val="44546A"/>
                    </a:solidFill>
                  </a:tcPr>
                </a:tc>
                <a:extLst>
                  <a:ext uri="{0D108BD9-81ED-4DB2-BD59-A6C34878D82A}">
                    <a16:rowId xmlns:a16="http://schemas.microsoft.com/office/drawing/2014/main" val="4141527106"/>
                  </a:ext>
                </a:extLst>
              </a:tr>
              <a:tr h="370840">
                <a:tc>
                  <a:txBody>
                    <a:bodyPr/>
                    <a:lstStyle/>
                    <a:p>
                      <a:pPr algn="ctr"/>
                      <a:r>
                        <a:rPr lang="da-DK" dirty="0"/>
                        <a:t>Chok</a:t>
                      </a:r>
                    </a:p>
                  </a:txBody>
                  <a:tcPr marL="90000"/>
                </a:tc>
                <a:tc>
                  <a:txBody>
                    <a:bodyPr/>
                    <a:lstStyle/>
                    <a:p>
                      <a:pPr algn="ctr"/>
                      <a:r>
                        <a:rPr lang="da-DK" dirty="0"/>
                        <a:t>Accept af tabets virkelighed</a:t>
                      </a:r>
                    </a:p>
                  </a:txBody>
                  <a:tcPr marL="90000"/>
                </a:tc>
                <a:tc>
                  <a:txBody>
                    <a:bodyPr/>
                    <a:lstStyle/>
                    <a:p>
                      <a:pPr algn="ctr"/>
                      <a:r>
                        <a:rPr lang="da-DK" dirty="0"/>
                        <a:t>Tabet erkendes kognitivt</a:t>
                      </a:r>
                    </a:p>
                  </a:txBody>
                  <a:tcPr marL="90000"/>
                </a:tc>
                <a:tc>
                  <a:txBody>
                    <a:bodyPr/>
                    <a:lstStyle/>
                    <a:p>
                      <a:pPr algn="ctr"/>
                      <a:r>
                        <a:rPr lang="da-DK" dirty="0"/>
                        <a:t>Intens emotionel reaktion</a:t>
                      </a:r>
                    </a:p>
                  </a:txBody>
                  <a:tcPr marL="90000"/>
                </a:tc>
                <a:extLst>
                  <a:ext uri="{0D108BD9-81ED-4DB2-BD59-A6C34878D82A}">
                    <a16:rowId xmlns:a16="http://schemas.microsoft.com/office/drawing/2014/main" val="3684676039"/>
                  </a:ext>
                </a:extLst>
              </a:tr>
              <a:tr h="370840">
                <a:tc>
                  <a:txBody>
                    <a:bodyPr/>
                    <a:lstStyle/>
                    <a:p>
                      <a:pPr algn="ctr"/>
                      <a:r>
                        <a:rPr lang="da-DK" dirty="0"/>
                        <a:t>Længsel/protest</a:t>
                      </a:r>
                    </a:p>
                  </a:txBody>
                  <a:tcPr marL="90000"/>
                </a:tc>
                <a:tc>
                  <a:txBody>
                    <a:bodyPr/>
                    <a:lstStyle/>
                    <a:p>
                      <a:pPr algn="ctr"/>
                      <a:r>
                        <a:rPr lang="da-DK" dirty="0"/>
                        <a:t>Oplevelse af sorgens smerte</a:t>
                      </a:r>
                    </a:p>
                  </a:txBody>
                  <a:tcPr marL="90000"/>
                </a:tc>
                <a:tc>
                  <a:txBody>
                    <a:bodyPr/>
                    <a:lstStyle/>
                    <a:p>
                      <a:pPr algn="ctr"/>
                      <a:r>
                        <a:rPr lang="da-DK" dirty="0"/>
                        <a:t>Forløsning af sorgens følelser</a:t>
                      </a:r>
                    </a:p>
                  </a:txBody>
                  <a:tcPr marL="90000"/>
                </a:tc>
                <a:tc>
                  <a:txBody>
                    <a:bodyPr/>
                    <a:lstStyle/>
                    <a:p>
                      <a:pPr algn="ctr"/>
                      <a:r>
                        <a:rPr lang="da-DK" dirty="0"/>
                        <a:t>Undgåelse og genoplevelse</a:t>
                      </a:r>
                    </a:p>
                  </a:txBody>
                  <a:tcPr marL="90000"/>
                </a:tc>
                <a:extLst>
                  <a:ext uri="{0D108BD9-81ED-4DB2-BD59-A6C34878D82A}">
                    <a16:rowId xmlns:a16="http://schemas.microsoft.com/office/drawing/2014/main" val="161034554"/>
                  </a:ext>
                </a:extLst>
              </a:tr>
              <a:tr h="370840">
                <a:tc>
                  <a:txBody>
                    <a:bodyPr/>
                    <a:lstStyle/>
                    <a:p>
                      <a:pPr algn="ctr"/>
                      <a:r>
                        <a:rPr lang="da-DK" dirty="0"/>
                        <a:t>Fortvivlelse</a:t>
                      </a:r>
                    </a:p>
                  </a:txBody>
                  <a:tcPr marL="90000"/>
                </a:tc>
                <a:tc>
                  <a:txBody>
                    <a:bodyPr/>
                    <a:lstStyle/>
                    <a:p>
                      <a:pPr algn="ctr"/>
                      <a:r>
                        <a:rPr lang="da-DK" dirty="0"/>
                        <a:t>Tilpasning til livet uden afdøde</a:t>
                      </a:r>
                    </a:p>
                  </a:txBody>
                  <a:tcPr marL="90000"/>
                </a:tc>
                <a:tc>
                  <a:txBody>
                    <a:bodyPr/>
                    <a:lstStyle/>
                    <a:p>
                      <a:pPr algn="ctr"/>
                      <a:r>
                        <a:rPr lang="da-DK" dirty="0"/>
                        <a:t>Udvikling af nye færdigheder</a:t>
                      </a:r>
                    </a:p>
                  </a:txBody>
                  <a:tcPr marL="90000"/>
                </a:tc>
                <a:tc>
                  <a:txBody>
                    <a:bodyPr/>
                    <a:lstStyle/>
                    <a:p>
                      <a:pPr algn="ctr"/>
                      <a:r>
                        <a:rPr lang="da-DK" dirty="0"/>
                        <a:t>Tilpasning via gennemarbejdning af traumerelateret informations-</a:t>
                      </a:r>
                      <a:r>
                        <a:rPr lang="da-DK" dirty="0" err="1"/>
                        <a:t>overload</a:t>
                      </a:r>
                      <a:endParaRPr lang="da-DK" dirty="0"/>
                    </a:p>
                  </a:txBody>
                  <a:tcPr marL="90000"/>
                </a:tc>
                <a:extLst>
                  <a:ext uri="{0D108BD9-81ED-4DB2-BD59-A6C34878D82A}">
                    <a16:rowId xmlns:a16="http://schemas.microsoft.com/office/drawing/2014/main" val="1074554919"/>
                  </a:ext>
                </a:extLst>
              </a:tr>
              <a:tr h="370840">
                <a:tc>
                  <a:txBody>
                    <a:bodyPr/>
                    <a:lstStyle/>
                    <a:p>
                      <a:pPr algn="ctr"/>
                      <a:r>
                        <a:rPr lang="da-DK" dirty="0"/>
                        <a:t>Genindsættelse</a:t>
                      </a:r>
                    </a:p>
                  </a:txBody>
                  <a:tcPr marL="90000"/>
                </a:tc>
                <a:tc>
                  <a:txBody>
                    <a:bodyPr/>
                    <a:lstStyle/>
                    <a:p>
                      <a:pPr algn="ctr"/>
                      <a:r>
                        <a:rPr lang="da-DK" dirty="0"/>
                        <a:t>Følelsesmæssig omlægning af forholdet til afdøde og at gå videre i livet</a:t>
                      </a:r>
                    </a:p>
                  </a:txBody>
                  <a:tcPr marL="90000"/>
                </a:tc>
                <a:tc>
                  <a:txBody>
                    <a:bodyPr/>
                    <a:lstStyle/>
                    <a:p>
                      <a:pPr algn="ctr"/>
                      <a:r>
                        <a:rPr lang="da-DK" dirty="0"/>
                        <a:t>Reinvestering af den følelsesmæssige energi</a:t>
                      </a:r>
                    </a:p>
                  </a:txBody>
                  <a:tcPr marL="90000"/>
                </a:tc>
                <a:tc>
                  <a:txBody>
                    <a:bodyPr/>
                    <a:lstStyle/>
                    <a:p>
                      <a:pPr algn="ctr"/>
                      <a:r>
                        <a:rPr lang="da-DK" dirty="0"/>
                        <a:t>Tilbage til oprindeligt funktionsniveau. </a:t>
                      </a:r>
                    </a:p>
                  </a:txBody>
                  <a:tcPr marL="90000"/>
                </a:tc>
                <a:extLst>
                  <a:ext uri="{0D108BD9-81ED-4DB2-BD59-A6C34878D82A}">
                    <a16:rowId xmlns:a16="http://schemas.microsoft.com/office/drawing/2014/main" val="3398915588"/>
                  </a:ext>
                </a:extLst>
              </a:tr>
            </a:tbl>
          </a:graphicData>
        </a:graphic>
      </p:graphicFrame>
    </p:spTree>
    <p:extLst>
      <p:ext uri="{BB962C8B-B14F-4D97-AF65-F5344CB8AC3E}">
        <p14:creationId xmlns:p14="http://schemas.microsoft.com/office/powerpoint/2010/main" val="2958877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p:cNvSpPr/>
          <p:nvPr/>
        </p:nvSpPr>
        <p:spPr>
          <a:xfrm>
            <a:off x="2009827" y="1440229"/>
            <a:ext cx="7876081" cy="48165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2" rIns="68562" bIns="34282" numCol="1" spcCol="0" rtlCol="0" fromWordArt="0" anchor="ctr" anchorCtr="0" forceAA="0" compatLnSpc="1">
            <a:prstTxWarp prst="textNoShape">
              <a:avLst/>
            </a:prstTxWarp>
            <a:noAutofit/>
          </a:bodyPr>
          <a:lstStyle/>
          <a:p>
            <a:pPr marL="0" marR="0" lvl="0" indent="0" algn="ctr" defTabSz="457052" rtl="0" eaLnBrk="1" fontAlgn="base" latinLnBrk="0" hangingPunct="0">
              <a:lnSpc>
                <a:spcPts val="4799"/>
              </a:lnSpc>
              <a:spcBef>
                <a:spcPct val="0"/>
              </a:spcBef>
              <a:spcAft>
                <a:spcPct val="0"/>
              </a:spcAft>
              <a:buClrTx/>
              <a:buSzTx/>
              <a:buFont typeface="AU Passata" pitchFamily="34" charset="0"/>
              <a:buNone/>
              <a:tabLst/>
              <a:defRPr/>
            </a:pPr>
            <a:endParaRPr kumimoji="0" lang="da-DK" sz="1351" b="0" i="0" u="none" strike="noStrike" kern="0" cap="none" spc="0" normalizeH="0" baseline="0" noProof="0" dirty="0">
              <a:ln>
                <a:noFill/>
              </a:ln>
              <a:solidFill>
                <a:srgbClr val="FFFFFF"/>
              </a:solidFill>
              <a:effectLst/>
              <a:uLnTx/>
              <a:uFillTx/>
              <a:latin typeface="Calibri"/>
              <a:ea typeface="+mn-ea"/>
              <a:cs typeface="Calibri"/>
              <a:sym typeface="Calibri"/>
            </a:endParaRPr>
          </a:p>
        </p:txBody>
      </p:sp>
      <p:sp>
        <p:nvSpPr>
          <p:cNvPr id="7" name="Ellipse 6"/>
          <p:cNvSpPr/>
          <p:nvPr/>
        </p:nvSpPr>
        <p:spPr>
          <a:xfrm>
            <a:off x="2787414" y="2140446"/>
            <a:ext cx="2693770" cy="32907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2" rIns="68562" bIns="34282" numCol="1" spcCol="0" rtlCol="0" fromWordArt="0" anchor="ctr" anchorCtr="0" forceAA="0" compatLnSpc="1">
            <a:prstTxWarp prst="textNoShape">
              <a:avLst/>
            </a:prstTxWarp>
            <a:noAutofit/>
          </a:bodyPr>
          <a:lstStyle/>
          <a:p>
            <a:pPr marL="0" marR="0" lvl="0" indent="0" algn="ctr" defTabSz="457052" rtl="0" eaLnBrk="1" fontAlgn="base" latinLnBrk="0" hangingPunct="0">
              <a:lnSpc>
                <a:spcPts val="4799"/>
              </a:lnSpc>
              <a:spcBef>
                <a:spcPct val="0"/>
              </a:spcBef>
              <a:spcAft>
                <a:spcPct val="0"/>
              </a:spcAft>
              <a:buClrTx/>
              <a:buSzTx/>
              <a:buFont typeface="AU Passata" pitchFamily="34" charset="0"/>
              <a:buNone/>
              <a:tabLst/>
              <a:defRPr/>
            </a:pPr>
            <a:endParaRPr kumimoji="0" lang="da-DK" sz="1351" b="0" i="0" u="none" strike="noStrike" kern="0" cap="none" spc="0" normalizeH="0" baseline="0" noProof="0" dirty="0">
              <a:ln>
                <a:noFill/>
              </a:ln>
              <a:solidFill>
                <a:srgbClr val="FFFFFF"/>
              </a:solidFill>
              <a:effectLst/>
              <a:uLnTx/>
              <a:uFillTx/>
              <a:latin typeface="Calibri"/>
              <a:ea typeface="+mn-ea"/>
              <a:cs typeface="Calibri"/>
              <a:sym typeface="Calibri"/>
            </a:endParaRPr>
          </a:p>
        </p:txBody>
      </p:sp>
      <p:sp>
        <p:nvSpPr>
          <p:cNvPr id="8" name="Ellipse 7"/>
          <p:cNvSpPr/>
          <p:nvPr/>
        </p:nvSpPr>
        <p:spPr>
          <a:xfrm>
            <a:off x="6447156" y="2096133"/>
            <a:ext cx="2784907" cy="33216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2" rIns="68562" bIns="34282" numCol="1" spcCol="0" rtlCol="0" fromWordArt="0" anchor="ctr" anchorCtr="0" forceAA="0" compatLnSpc="1">
            <a:prstTxWarp prst="textNoShape">
              <a:avLst/>
            </a:prstTxWarp>
            <a:noAutofit/>
          </a:bodyPr>
          <a:lstStyle/>
          <a:p>
            <a:pPr marL="0" marR="0" lvl="0" indent="0" algn="ctr" defTabSz="457052" rtl="0" eaLnBrk="1" fontAlgn="base" latinLnBrk="0" hangingPunct="0">
              <a:lnSpc>
                <a:spcPts val="4799"/>
              </a:lnSpc>
              <a:spcBef>
                <a:spcPct val="0"/>
              </a:spcBef>
              <a:spcAft>
                <a:spcPct val="0"/>
              </a:spcAft>
              <a:buClrTx/>
              <a:buSzTx/>
              <a:buFont typeface="AU Passata" pitchFamily="34" charset="0"/>
              <a:buNone/>
              <a:tabLst/>
              <a:defRPr/>
            </a:pPr>
            <a:endParaRPr kumimoji="0" lang="da-DK" sz="1351" b="0" i="0" u="none" strike="noStrike" kern="0" cap="none" spc="0" normalizeH="0" baseline="0" noProof="0" dirty="0">
              <a:ln>
                <a:noFill/>
              </a:ln>
              <a:solidFill>
                <a:srgbClr val="FFFFFF"/>
              </a:solidFill>
              <a:effectLst/>
              <a:uLnTx/>
              <a:uFillTx/>
              <a:latin typeface="Calibri"/>
              <a:ea typeface="+mn-ea"/>
              <a:cs typeface="Calibri"/>
              <a:sym typeface="Calibri"/>
            </a:endParaRPr>
          </a:p>
        </p:txBody>
      </p:sp>
      <p:sp>
        <p:nvSpPr>
          <p:cNvPr id="9" name="Tekstfelt 8"/>
          <p:cNvSpPr txBox="1"/>
          <p:nvPr/>
        </p:nvSpPr>
        <p:spPr>
          <a:xfrm>
            <a:off x="3069916" y="2369628"/>
            <a:ext cx="2395853" cy="2785378"/>
          </a:xfrm>
          <a:prstGeom prst="rect">
            <a:avLst/>
          </a:prstGeom>
          <a:noFill/>
        </p:spPr>
        <p:txBody>
          <a:bodyPr wrap="square" rtlCol="0">
            <a:spAutoFit/>
          </a:bodyPr>
          <a:lstStyle/>
          <a:p>
            <a:pPr marL="0" marR="0" lvl="0" indent="0" algn="l" defTabSz="457052" rtl="0" eaLnBrk="1" fontAlgn="base" latinLnBrk="0" hangingPunct="0">
              <a:lnSpc>
                <a:spcPts val="4799"/>
              </a:lnSpc>
              <a:spcBef>
                <a:spcPct val="0"/>
              </a:spcBef>
              <a:spcAft>
                <a:spcPct val="0"/>
              </a:spcAft>
              <a:buClrTx/>
              <a:buSzTx/>
              <a:buFont typeface="AU Passata" pitchFamily="34" charset="0"/>
              <a:buNone/>
              <a:tabLst/>
              <a:defRPr/>
            </a:pPr>
            <a:r>
              <a:rPr kumimoji="0" lang="da-DK" sz="1500" b="1" i="0" u="none" strike="noStrike" kern="0" cap="none" spc="0" normalizeH="0" baseline="0" noProof="0" dirty="0">
                <a:ln>
                  <a:noFill/>
                </a:ln>
                <a:solidFill>
                  <a:srgbClr val="000000"/>
                </a:solidFill>
                <a:effectLst/>
                <a:uLnTx/>
                <a:uFillTx/>
                <a:latin typeface="Futura Std Medium" panose="020B0502020204020303" pitchFamily="34" charset="0"/>
                <a:ea typeface="+mn-ea"/>
                <a:cs typeface="Calibri"/>
                <a:sym typeface="Calibri"/>
              </a:rPr>
              <a:t>  Tabs-orienterende</a:t>
            </a:r>
            <a:endParaRPr kumimoji="0" lang="da-DK" sz="1500" b="0" i="0" u="none" strike="noStrike" kern="0" cap="none" spc="0" normalizeH="0" baseline="0" noProof="0" dirty="0">
              <a:ln>
                <a:noFill/>
              </a:ln>
              <a:solidFill>
                <a:srgbClr val="000000"/>
              </a:solidFill>
              <a:effectLst/>
              <a:uLnTx/>
              <a:uFillTx/>
              <a:latin typeface="Futura Std Medium" panose="020B0502020204020303" pitchFamily="34" charset="0"/>
              <a:ea typeface="+mn-ea"/>
              <a:cs typeface="Calibri"/>
              <a:sym typeface="Calibri"/>
            </a:endParaRP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500"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Sorgarbejde</a:t>
            </a: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500"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Påtrængenhed af sorg</a:t>
            </a: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500"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At bryde/omforme bånd</a:t>
            </a: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500"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Fornægte/undgå det </a:t>
            </a:r>
          </a:p>
          <a:p>
            <a:pPr marL="0" marR="0" lvl="0" indent="0" algn="l" defTabSz="457052" rtl="0" eaLnBrk="1" fontAlgn="base" latinLnBrk="0" hangingPunct="0">
              <a:lnSpc>
                <a:spcPct val="150000"/>
              </a:lnSpc>
              <a:spcBef>
                <a:spcPct val="0"/>
              </a:spcBef>
              <a:spcAft>
                <a:spcPct val="0"/>
              </a:spcAft>
              <a:buClrTx/>
              <a:buSzPct val="100000"/>
              <a:buFont typeface="AU Passata" pitchFamily="34" charset="0"/>
              <a:buNone/>
              <a:tabLst/>
              <a:defRPr/>
            </a:pPr>
            <a:r>
              <a:rPr kumimoji="0" lang="da-DK" sz="1500"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   re-etablerende</a:t>
            </a:r>
          </a:p>
        </p:txBody>
      </p:sp>
      <p:sp>
        <p:nvSpPr>
          <p:cNvPr id="10" name="Tekstfelt 9"/>
          <p:cNvSpPr txBox="1"/>
          <p:nvPr/>
        </p:nvSpPr>
        <p:spPr>
          <a:xfrm>
            <a:off x="6895084" y="2234104"/>
            <a:ext cx="2367266" cy="3593510"/>
          </a:xfrm>
          <a:prstGeom prst="rect">
            <a:avLst/>
          </a:prstGeom>
          <a:noFill/>
        </p:spPr>
        <p:txBody>
          <a:bodyPr wrap="square" rtlCol="0">
            <a:spAutoFit/>
          </a:bodyPr>
          <a:lstStyle/>
          <a:p>
            <a:pPr marL="0" marR="0" lvl="0" indent="0" algn="l" defTabSz="457052" rtl="0" eaLnBrk="1" fontAlgn="base" latinLnBrk="0" hangingPunct="0">
              <a:lnSpc>
                <a:spcPts val="4799"/>
              </a:lnSpc>
              <a:spcBef>
                <a:spcPct val="0"/>
              </a:spcBef>
              <a:spcAft>
                <a:spcPct val="0"/>
              </a:spcAft>
              <a:buClrTx/>
              <a:buSzTx/>
              <a:buFont typeface="AU Passata" pitchFamily="34" charset="0"/>
              <a:buNone/>
              <a:tabLst/>
              <a:defRPr/>
            </a:pPr>
            <a:r>
              <a:rPr kumimoji="0" lang="da-DK" sz="1500" b="1"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    </a:t>
            </a:r>
            <a:r>
              <a:rPr kumimoji="0" lang="da-DK" sz="1500" b="1" i="0" u="none" strike="noStrike" kern="0" cap="none" spc="0" normalizeH="0" baseline="0" noProof="0" dirty="0">
                <a:ln>
                  <a:noFill/>
                </a:ln>
                <a:solidFill>
                  <a:srgbClr val="000000"/>
                </a:solidFill>
                <a:effectLst/>
                <a:uLnTx/>
                <a:uFillTx/>
                <a:latin typeface="Futura Std Medium" panose="020B0502020204020303" pitchFamily="34" charset="0"/>
                <a:ea typeface="+mn-ea"/>
                <a:cs typeface="Calibri"/>
                <a:sym typeface="Calibri"/>
              </a:rPr>
              <a:t>Re-etablerende</a:t>
            </a:r>
            <a:endParaRPr kumimoji="0" lang="da-DK" sz="1500" b="0" i="0" u="none" strike="noStrike" kern="0" cap="none" spc="0" normalizeH="0" baseline="0" noProof="0" dirty="0">
              <a:ln>
                <a:noFill/>
              </a:ln>
              <a:solidFill>
                <a:srgbClr val="000000"/>
              </a:solidFill>
              <a:effectLst/>
              <a:uLnTx/>
              <a:uFillTx/>
              <a:latin typeface="Futura Std Medium" panose="020B0502020204020303" pitchFamily="34" charset="0"/>
              <a:ea typeface="+mn-ea"/>
              <a:cs typeface="Calibri"/>
              <a:sym typeface="Calibri"/>
            </a:endParaRP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467"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Opmærksomhed på livsforandringerne</a:t>
            </a: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467"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At gøre nye ting</a:t>
            </a: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467"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Afledning fra sorgen</a:t>
            </a: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467"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Fornægte/undgå sorgen</a:t>
            </a:r>
          </a:p>
          <a:p>
            <a:pPr marL="134957" marR="0" lvl="0" indent="-134957" algn="l" defTabSz="457052" rtl="0" eaLnBrk="1" fontAlgn="base" latinLnBrk="0" hangingPunct="0">
              <a:lnSpc>
                <a:spcPct val="150000"/>
              </a:lnSpc>
              <a:spcBef>
                <a:spcPct val="0"/>
              </a:spcBef>
              <a:spcAft>
                <a:spcPct val="0"/>
              </a:spcAft>
              <a:buClrTx/>
              <a:buSzPct val="100000"/>
              <a:buFont typeface="Arial" panose="020B0604020202020204" pitchFamily="34" charset="0"/>
              <a:buChar char="•"/>
              <a:tabLst/>
              <a:defRPr/>
            </a:pPr>
            <a:r>
              <a:rPr kumimoji="0" lang="da-DK" sz="1467" b="0" i="0" u="none" strike="noStrike" kern="0" cap="none" spc="0" normalizeH="0" baseline="0" noProof="0" dirty="0">
                <a:ln>
                  <a:noFill/>
                </a:ln>
                <a:solidFill>
                  <a:srgbClr val="000000"/>
                </a:solidFill>
                <a:effectLst/>
                <a:uLnTx/>
                <a:uFillTx/>
                <a:latin typeface="Futura Std Light" panose="020B0402020204020303" pitchFamily="34" charset="0"/>
                <a:ea typeface="+mn-ea"/>
                <a:cs typeface="Calibri"/>
                <a:sym typeface="Calibri"/>
              </a:rPr>
              <a:t>Nye roller/identiteter/   relationer</a:t>
            </a:r>
          </a:p>
          <a:p>
            <a:pPr marL="214244" marR="0" lvl="0" indent="-214244" algn="l" defTabSz="457052" rtl="0" eaLnBrk="1" fontAlgn="base" latinLnBrk="0" hangingPunct="0">
              <a:lnSpc>
                <a:spcPts val="4799"/>
              </a:lnSpc>
              <a:spcBef>
                <a:spcPct val="0"/>
              </a:spcBef>
              <a:spcAft>
                <a:spcPct val="0"/>
              </a:spcAft>
              <a:buClrTx/>
              <a:buSzPct val="100000"/>
              <a:buFont typeface="Arial" panose="020B0604020202020204" pitchFamily="34" charset="0"/>
              <a:buChar char="•"/>
              <a:tabLst/>
              <a:defRPr/>
            </a:pPr>
            <a:endParaRPr kumimoji="0" lang="da-DK" sz="16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11" name="Tekstfelt 10"/>
          <p:cNvSpPr txBox="1"/>
          <p:nvPr/>
        </p:nvSpPr>
        <p:spPr>
          <a:xfrm>
            <a:off x="4740367" y="1426899"/>
            <a:ext cx="2577420" cy="598754"/>
          </a:xfrm>
          <a:prstGeom prst="rect">
            <a:avLst/>
          </a:prstGeom>
          <a:noFill/>
        </p:spPr>
        <p:txBody>
          <a:bodyPr wrap="square" rtlCol="0">
            <a:spAutoFit/>
          </a:bodyPr>
          <a:lstStyle/>
          <a:p>
            <a:pPr marL="0" marR="0" lvl="0" indent="0" algn="ctr" defTabSz="457052" rtl="0" eaLnBrk="1" fontAlgn="base" latinLnBrk="0" hangingPunct="0">
              <a:lnSpc>
                <a:spcPts val="4799"/>
              </a:lnSpc>
              <a:spcBef>
                <a:spcPct val="0"/>
              </a:spcBef>
              <a:spcAft>
                <a:spcPct val="0"/>
              </a:spcAft>
              <a:buClrTx/>
              <a:buSzTx/>
              <a:buFont typeface="AU Passata" pitchFamily="34" charset="0"/>
              <a:buNone/>
              <a:tabLst/>
              <a:defRPr/>
            </a:pPr>
            <a:r>
              <a:rPr kumimoji="0" lang="da-DK" sz="1600" b="1" i="0" u="none" strike="noStrike" kern="0" cap="none" spc="0" normalizeH="0" baseline="0" noProof="0" dirty="0">
                <a:ln>
                  <a:noFill/>
                </a:ln>
                <a:solidFill>
                  <a:srgbClr val="000000"/>
                </a:solidFill>
                <a:effectLst/>
                <a:uLnTx/>
                <a:uFillTx/>
                <a:latin typeface="Futura Std Medium" panose="020B0502020204020303" pitchFamily="34" charset="0"/>
                <a:ea typeface="+mn-ea"/>
                <a:cs typeface="Calibri"/>
                <a:sym typeface="Calibri"/>
              </a:rPr>
              <a:t>Hverdagslivet</a:t>
            </a:r>
          </a:p>
        </p:txBody>
      </p:sp>
      <p:cxnSp>
        <p:nvCxnSpPr>
          <p:cNvPr id="12" name="Lige forbindelse 11"/>
          <p:cNvCxnSpPr/>
          <p:nvPr/>
        </p:nvCxnSpPr>
        <p:spPr>
          <a:xfrm>
            <a:off x="5052437" y="2569623"/>
            <a:ext cx="1795279" cy="2463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Lige pilforbindelse 12"/>
          <p:cNvCxnSpPr/>
          <p:nvPr/>
        </p:nvCxnSpPr>
        <p:spPr>
          <a:xfrm flipH="1">
            <a:off x="5665045" y="3921708"/>
            <a:ext cx="834694" cy="109151"/>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 name="Lige forbindelse 13"/>
          <p:cNvCxnSpPr/>
          <p:nvPr/>
        </p:nvCxnSpPr>
        <p:spPr>
          <a:xfrm flipH="1">
            <a:off x="5168785" y="2815942"/>
            <a:ext cx="1640181" cy="58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Lige forbindelse 14"/>
          <p:cNvCxnSpPr/>
          <p:nvPr/>
        </p:nvCxnSpPr>
        <p:spPr>
          <a:xfrm>
            <a:off x="5177800" y="2868917"/>
            <a:ext cx="1540136" cy="185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Lige forbindelse 15"/>
          <p:cNvCxnSpPr/>
          <p:nvPr/>
        </p:nvCxnSpPr>
        <p:spPr>
          <a:xfrm flipV="1">
            <a:off x="6120110" y="3034131"/>
            <a:ext cx="556312" cy="64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Lige forbindelse 16"/>
          <p:cNvCxnSpPr/>
          <p:nvPr/>
        </p:nvCxnSpPr>
        <p:spPr>
          <a:xfrm>
            <a:off x="6136582" y="3100083"/>
            <a:ext cx="504048" cy="79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flipV="1">
            <a:off x="5470146" y="3188342"/>
            <a:ext cx="1151123" cy="129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Lige forbindelse 18"/>
          <p:cNvCxnSpPr/>
          <p:nvPr/>
        </p:nvCxnSpPr>
        <p:spPr>
          <a:xfrm>
            <a:off x="5460884" y="3336378"/>
            <a:ext cx="504048" cy="79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Lige forbindelse 19"/>
          <p:cNvCxnSpPr/>
          <p:nvPr/>
        </p:nvCxnSpPr>
        <p:spPr>
          <a:xfrm flipV="1">
            <a:off x="5440754" y="3427675"/>
            <a:ext cx="516964" cy="70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p:nvCxnSpPr>
        <p:spPr>
          <a:xfrm>
            <a:off x="5451129" y="3522720"/>
            <a:ext cx="1261426" cy="137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Lige forbindelse 21"/>
          <p:cNvCxnSpPr/>
          <p:nvPr/>
        </p:nvCxnSpPr>
        <p:spPr>
          <a:xfrm flipH="1">
            <a:off x="5481184" y="3654249"/>
            <a:ext cx="1240538" cy="18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p:nvCxnSpPr>
        <p:spPr>
          <a:xfrm>
            <a:off x="5481184" y="3864852"/>
            <a:ext cx="1018554" cy="53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Lige forbindelse 26"/>
          <p:cNvCxnSpPr/>
          <p:nvPr/>
        </p:nvCxnSpPr>
        <p:spPr>
          <a:xfrm>
            <a:off x="5460884" y="4083771"/>
            <a:ext cx="866949" cy="124497"/>
          </a:xfrm>
          <a:prstGeom prst="line">
            <a:avLst/>
          </a:prstGeom>
          <a:noFill/>
          <a:ln w="9525" cap="flat">
            <a:solidFill>
              <a:schemeClr val="tx1"/>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2" name="Lige forbindelse 31"/>
          <p:cNvCxnSpPr/>
          <p:nvPr/>
        </p:nvCxnSpPr>
        <p:spPr>
          <a:xfrm flipV="1">
            <a:off x="5470146" y="4022619"/>
            <a:ext cx="299545" cy="31823"/>
          </a:xfrm>
          <a:prstGeom prst="line">
            <a:avLst/>
          </a:prstGeom>
          <a:noFill/>
          <a:ln w="9525" cap="flat">
            <a:solidFill>
              <a:schemeClr val="tx1"/>
            </a:solidFill>
            <a:prstDash val="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3" name="Titel 2"/>
          <p:cNvSpPr>
            <a:spLocks noGrp="1"/>
          </p:cNvSpPr>
          <p:nvPr>
            <p:ph type="title"/>
          </p:nvPr>
        </p:nvSpPr>
        <p:spPr>
          <a:xfrm>
            <a:off x="880369" y="-86154"/>
            <a:ext cx="10512425" cy="1325563"/>
          </a:xfrm>
        </p:spPr>
        <p:txBody>
          <a:bodyPr>
            <a:normAutofit/>
          </a:bodyPr>
          <a:lstStyle/>
          <a:p>
            <a:r>
              <a:rPr lang="da-DK" dirty="0"/>
              <a:t>Den naturlige sorgproces: </a:t>
            </a:r>
            <a:r>
              <a:rPr lang="da-DK" dirty="0" err="1"/>
              <a:t>Toprocesmodellen</a:t>
            </a:r>
            <a:br>
              <a:rPr lang="da-DK" dirty="0"/>
            </a:br>
            <a:r>
              <a:rPr lang="da-DK" sz="2000" dirty="0"/>
              <a:t>Margaret </a:t>
            </a:r>
            <a:r>
              <a:rPr lang="da-DK" sz="2000" dirty="0" err="1"/>
              <a:t>Ströebe</a:t>
            </a:r>
            <a:r>
              <a:rPr lang="da-DK" sz="2000" dirty="0"/>
              <a:t> og Henk </a:t>
            </a:r>
            <a:r>
              <a:rPr lang="da-DK" sz="2000" dirty="0" err="1"/>
              <a:t>Schut</a:t>
            </a:r>
            <a:r>
              <a:rPr lang="da-DK" sz="2000" dirty="0"/>
              <a:t>, 1999</a:t>
            </a:r>
            <a:endParaRPr lang="da-DK" dirty="0"/>
          </a:p>
        </p:txBody>
      </p:sp>
      <p:sp>
        <p:nvSpPr>
          <p:cNvPr id="5" name="Forbindelse 4"/>
          <p:cNvSpPr/>
          <p:nvPr/>
        </p:nvSpPr>
        <p:spPr>
          <a:xfrm>
            <a:off x="6029077" y="2976513"/>
            <a:ext cx="309911" cy="284490"/>
          </a:xfrm>
          <a:prstGeom prst="flowChartConnector">
            <a:avLst/>
          </a:prstGeom>
          <a:noFill/>
          <a:ln w="254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ts val="4799"/>
              </a:lnSpc>
              <a:spcBef>
                <a:spcPct val="0"/>
              </a:spcBef>
              <a:spcAft>
                <a:spcPct val="0"/>
              </a:spcAft>
              <a:buClrTx/>
              <a:buSzTx/>
              <a:buFont typeface="AU Passata" pitchFamily="34" charset="0"/>
              <a:buNone/>
              <a:tabLst/>
              <a:defRPr/>
            </a:pPr>
            <a:endParaRPr kumimoji="0" lang="da-DK" sz="2399" b="0" i="0" u="none" strike="noStrike" kern="1200" cap="none" spc="0" normalizeH="0" baseline="0" noProof="0" dirty="0">
              <a:ln>
                <a:noFill/>
              </a:ln>
              <a:solidFill>
                <a:srgbClr val="FFFFFF"/>
              </a:solidFill>
              <a:effectLst/>
              <a:uLnTx/>
              <a:uFillTx/>
              <a:latin typeface="AU Passata"/>
              <a:ea typeface="+mn-ea"/>
              <a:cs typeface="+mn-cs"/>
            </a:endParaRPr>
          </a:p>
        </p:txBody>
      </p:sp>
      <p:sp>
        <p:nvSpPr>
          <p:cNvPr id="26" name="Forbindelse 25"/>
          <p:cNvSpPr/>
          <p:nvPr/>
        </p:nvSpPr>
        <p:spPr>
          <a:xfrm>
            <a:off x="5757907" y="3286629"/>
            <a:ext cx="309911" cy="286349"/>
          </a:xfrm>
          <a:prstGeom prst="flowChartConnector">
            <a:avLst/>
          </a:prstGeom>
          <a:noFill/>
          <a:ln w="254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ts val="4799"/>
              </a:lnSpc>
              <a:spcBef>
                <a:spcPct val="0"/>
              </a:spcBef>
              <a:spcAft>
                <a:spcPct val="0"/>
              </a:spcAft>
              <a:buClrTx/>
              <a:buSzTx/>
              <a:buFont typeface="AU Passata" pitchFamily="34" charset="0"/>
              <a:buNone/>
              <a:tabLst/>
              <a:defRPr/>
            </a:pPr>
            <a:endParaRPr kumimoji="0" lang="da-DK" sz="2399" b="0" i="0" u="none" strike="noStrike" kern="1200" cap="none" spc="0" normalizeH="0" baseline="0" noProof="0" dirty="0">
              <a:ln>
                <a:noFill/>
              </a:ln>
              <a:solidFill>
                <a:srgbClr val="FFFFFF"/>
              </a:solidFill>
              <a:effectLst/>
              <a:uLnTx/>
              <a:uFillTx/>
              <a:latin typeface="AU Passata"/>
              <a:ea typeface="+mn-ea"/>
              <a:cs typeface="+mn-cs"/>
            </a:endParaRPr>
          </a:p>
        </p:txBody>
      </p:sp>
      <p:pic>
        <p:nvPicPr>
          <p:cNvPr id="4" name="Billede 3">
            <a:extLst>
              <a:ext uri="{FF2B5EF4-FFF2-40B4-BE49-F238E27FC236}">
                <a16:creationId xmlns:a16="http://schemas.microsoft.com/office/drawing/2014/main" id="{494DE177-3E3F-6A4E-110C-B49AA55BA40F}"/>
              </a:ext>
            </a:extLst>
          </p:cNvPr>
          <p:cNvPicPr>
            <a:picLocks noChangeAspect="1"/>
          </p:cNvPicPr>
          <p:nvPr/>
        </p:nvPicPr>
        <p:blipFill>
          <a:blip r:embed="rId3"/>
          <a:stretch>
            <a:fillRect/>
          </a:stretch>
        </p:blipFill>
        <p:spPr>
          <a:xfrm>
            <a:off x="10199678" y="4966305"/>
            <a:ext cx="1676545" cy="1676545"/>
          </a:xfrm>
          <a:prstGeom prst="rect">
            <a:avLst/>
          </a:prstGeom>
        </p:spPr>
      </p:pic>
      <p:graphicFrame>
        <p:nvGraphicFramePr>
          <p:cNvPr id="24" name="Pladsholder til indhold 4">
            <a:extLst>
              <a:ext uri="{FF2B5EF4-FFF2-40B4-BE49-F238E27FC236}">
                <a16:creationId xmlns:a16="http://schemas.microsoft.com/office/drawing/2014/main" id="{3B4EC46A-B925-92AA-4B88-DD0B212FE520}"/>
              </a:ext>
            </a:extLst>
          </p:cNvPr>
          <p:cNvGraphicFramePr>
            <a:graphicFrameLocks/>
          </p:cNvGraphicFramePr>
          <p:nvPr>
            <p:extLst>
              <p:ext uri="{D42A27DB-BD31-4B8C-83A1-F6EECF244321}">
                <p14:modId xmlns:p14="http://schemas.microsoft.com/office/powerpoint/2010/main" val="1901932989"/>
              </p:ext>
            </p:extLst>
          </p:nvPr>
        </p:nvGraphicFramePr>
        <p:xfrm>
          <a:off x="312602" y="6330459"/>
          <a:ext cx="10225135"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Pladsholder til sidefod 1">
            <a:extLst>
              <a:ext uri="{FF2B5EF4-FFF2-40B4-BE49-F238E27FC236}">
                <a16:creationId xmlns:a16="http://schemas.microsoft.com/office/drawing/2014/main" id="{016CDBF0-29F8-9B00-12B3-8EE1F4BFC873}"/>
              </a:ext>
            </a:extLst>
          </p:cNvPr>
          <p:cNvSpPr>
            <a:spLocks noGrp="1"/>
          </p:cNvSpPr>
          <p:nvPr>
            <p:ph type="ftr" sz="quarter" idx="11"/>
          </p:nvPr>
        </p:nvSpPr>
        <p:spPr/>
        <p:txBody>
          <a:bodyPr/>
          <a:lstStyle/>
          <a:p>
            <a:r>
              <a:rPr lang="da-DK"/>
              <a:t>Tiltrædelsesforelæsning ved Maja O'Connor</a:t>
            </a:r>
          </a:p>
        </p:txBody>
      </p:sp>
      <p:sp>
        <p:nvSpPr>
          <p:cNvPr id="25" name="Pladsholder til slidenummer 24">
            <a:extLst>
              <a:ext uri="{FF2B5EF4-FFF2-40B4-BE49-F238E27FC236}">
                <a16:creationId xmlns:a16="http://schemas.microsoft.com/office/drawing/2014/main" id="{B78AD499-709D-93FF-858D-FF058BACD181}"/>
              </a:ext>
            </a:extLst>
          </p:cNvPr>
          <p:cNvSpPr>
            <a:spLocks noGrp="1"/>
          </p:cNvSpPr>
          <p:nvPr>
            <p:ph type="sldNum" sz="quarter" idx="12"/>
          </p:nvPr>
        </p:nvSpPr>
        <p:spPr/>
        <p:txBody>
          <a:bodyPr/>
          <a:lstStyle/>
          <a:p>
            <a:fld id="{07F12454-AC67-4D4D-BF42-C1C72DE0427C}" type="slidenum">
              <a:rPr lang="da-DK" smtClean="0"/>
              <a:t>5</a:t>
            </a:fld>
            <a:endParaRPr lang="da-DK"/>
          </a:p>
        </p:txBody>
      </p:sp>
    </p:spTree>
    <p:extLst>
      <p:ext uri="{BB962C8B-B14F-4D97-AF65-F5344CB8AC3E}">
        <p14:creationId xmlns:p14="http://schemas.microsoft.com/office/powerpoint/2010/main" val="3488332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837982" y="295261"/>
            <a:ext cx="10512862" cy="557818"/>
          </a:xfrm>
        </p:spPr>
        <p:txBody>
          <a:bodyPr>
            <a:normAutofit fontScale="90000"/>
          </a:bodyPr>
          <a:lstStyle/>
          <a:p>
            <a:r>
              <a:rPr lang="da-DK" dirty="0"/>
              <a:t>Sorg er som Vesterhavet</a:t>
            </a:r>
          </a:p>
        </p:txBody>
      </p:sp>
      <p:sp>
        <p:nvSpPr>
          <p:cNvPr id="5" name="Pladsholder til sidefod 4"/>
          <p:cNvSpPr>
            <a:spLocks noGrp="1"/>
          </p:cNvSpPr>
          <p:nvPr>
            <p:ph type="ftr" sz="quarter" idx="11"/>
          </p:nvPr>
        </p:nvSpPr>
        <p:spPr>
          <a:xfrm>
            <a:off x="0" y="6356350"/>
            <a:ext cx="4114800" cy="365125"/>
          </a:xfrm>
        </p:spPr>
        <p:txBody>
          <a:bodyPr/>
          <a:lstStyle/>
          <a:p>
            <a:pPr>
              <a:defRPr/>
            </a:pPr>
            <a:r>
              <a:rPr lang="da-DK" dirty="0"/>
              <a:t>Tiltrædelsesforelæsning ved Maja O'Connor</a:t>
            </a:r>
          </a:p>
        </p:txBody>
      </p:sp>
      <p:pic>
        <p:nvPicPr>
          <p:cNvPr id="3" name="Picture 2">
            <a:extLst>
              <a:ext uri="{FF2B5EF4-FFF2-40B4-BE49-F238E27FC236}">
                <a16:creationId xmlns:a16="http://schemas.microsoft.com/office/drawing/2014/main" id="{318D481A-1D80-8989-31E6-D736B841B1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4023" y="4862881"/>
            <a:ext cx="1676034" cy="1676034"/>
          </a:xfrm>
          <a:prstGeom prst="rect">
            <a:avLst/>
          </a:prstGeom>
        </p:spPr>
      </p:pic>
      <p:sp>
        <p:nvSpPr>
          <p:cNvPr id="7" name="Pladsholder til indhold 6">
            <a:extLst>
              <a:ext uri="{FF2B5EF4-FFF2-40B4-BE49-F238E27FC236}">
                <a16:creationId xmlns:a16="http://schemas.microsoft.com/office/drawing/2014/main" id="{D947B397-43CD-9B38-99F4-949574D1A23D}"/>
              </a:ext>
            </a:extLst>
          </p:cNvPr>
          <p:cNvSpPr>
            <a:spLocks noGrp="1"/>
          </p:cNvSpPr>
          <p:nvPr>
            <p:ph idx="1"/>
          </p:nvPr>
        </p:nvSpPr>
        <p:spPr/>
        <p:txBody>
          <a:bodyPr/>
          <a:lstStyle/>
          <a:p>
            <a:endParaRPr lang="da-DK" dirty="0"/>
          </a:p>
        </p:txBody>
      </p:sp>
      <p:sp>
        <p:nvSpPr>
          <p:cNvPr id="2" name="Pladsholder til slidenummer 1">
            <a:extLst>
              <a:ext uri="{FF2B5EF4-FFF2-40B4-BE49-F238E27FC236}">
                <a16:creationId xmlns:a16="http://schemas.microsoft.com/office/drawing/2014/main" id="{465D8398-EC24-9411-271F-FEEFEB5A876F}"/>
              </a:ext>
            </a:extLst>
          </p:cNvPr>
          <p:cNvSpPr>
            <a:spLocks noGrp="1"/>
          </p:cNvSpPr>
          <p:nvPr>
            <p:ph type="sldNum" sz="quarter" idx="12"/>
          </p:nvPr>
        </p:nvSpPr>
        <p:spPr/>
        <p:txBody>
          <a:bodyPr/>
          <a:lstStyle/>
          <a:p>
            <a:fld id="{07F12454-AC67-4D4D-BF42-C1C72DE0427C}" type="slidenum">
              <a:rPr lang="da-DK" smtClean="0"/>
              <a:t>6</a:t>
            </a:fld>
            <a:endParaRPr lang="da-DK"/>
          </a:p>
        </p:txBody>
      </p:sp>
      <p:pic>
        <p:nvPicPr>
          <p:cNvPr id="4" name="Picture 4">
            <a:extLst>
              <a:ext uri="{FF2B5EF4-FFF2-40B4-BE49-F238E27FC236}">
                <a16:creationId xmlns:a16="http://schemas.microsoft.com/office/drawing/2014/main" id="{4ECDD4F8-0DF1-D42F-558A-78671308CFC9}"/>
              </a:ext>
            </a:extLst>
          </p:cNvPr>
          <p:cNvPicPr>
            <a:picLocks noChangeAspect="1"/>
          </p:cNvPicPr>
          <p:nvPr/>
        </p:nvPicPr>
        <p:blipFill rotWithShape="1">
          <a:blip r:embed="rId3">
            <a:extLst>
              <a:ext uri="{28A0092B-C50C-407E-A947-70E740481C1C}">
                <a14:useLocalDpi xmlns:a14="http://schemas.microsoft.com/office/drawing/2010/main" val="0"/>
              </a:ext>
            </a:extLst>
          </a:blip>
          <a:srcRect b="24173"/>
          <a:stretch/>
        </p:blipFill>
        <p:spPr>
          <a:xfrm>
            <a:off x="-1" y="0"/>
            <a:ext cx="12188825" cy="6858000"/>
          </a:xfrm>
          <a:prstGeom prst="rect">
            <a:avLst/>
          </a:prstGeom>
        </p:spPr>
      </p:pic>
    </p:spTree>
    <p:extLst>
      <p:ext uri="{BB962C8B-B14F-4D97-AF65-F5344CB8AC3E}">
        <p14:creationId xmlns:p14="http://schemas.microsoft.com/office/powerpoint/2010/main" val="392514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F772-2F56-4609-87E8-79649C257A91}"/>
              </a:ext>
            </a:extLst>
          </p:cNvPr>
          <p:cNvSpPr>
            <a:spLocks noGrp="1"/>
          </p:cNvSpPr>
          <p:nvPr>
            <p:ph type="title"/>
          </p:nvPr>
        </p:nvSpPr>
        <p:spPr>
          <a:xfrm>
            <a:off x="837982" y="365129"/>
            <a:ext cx="10512862" cy="687608"/>
          </a:xfrm>
        </p:spPr>
        <p:txBody>
          <a:bodyPr>
            <a:normAutofit/>
          </a:bodyPr>
          <a:lstStyle/>
          <a:p>
            <a:r>
              <a:rPr lang="da-DK" sz="3600" dirty="0"/>
              <a:t>Når sorgen bliver så kompliceret….</a:t>
            </a:r>
          </a:p>
        </p:txBody>
      </p:sp>
      <p:sp>
        <p:nvSpPr>
          <p:cNvPr id="4" name="Footer Placeholder 3">
            <a:extLst>
              <a:ext uri="{FF2B5EF4-FFF2-40B4-BE49-F238E27FC236}">
                <a16:creationId xmlns:a16="http://schemas.microsoft.com/office/drawing/2014/main" id="{1956BC91-7EAF-4A4D-973D-6BE26688350E}"/>
              </a:ext>
            </a:extLst>
          </p:cNvPr>
          <p:cNvSpPr>
            <a:spLocks noGrp="1"/>
          </p:cNvSpPr>
          <p:nvPr>
            <p:ph type="ftr" sz="quarter" idx="11"/>
          </p:nvPr>
        </p:nvSpPr>
        <p:spPr/>
        <p:txBody>
          <a:bodyPr/>
          <a:lstStyle/>
          <a:p>
            <a:pPr marL="0" marR="0" lvl="0" indent="0" algn="ctr" defTabSz="914400" rtl="0" eaLnBrk="1" fontAlgn="base" latinLnBrk="0" hangingPunct="1">
              <a:lnSpc>
                <a:spcPts val="4799"/>
              </a:lnSpc>
              <a:spcBef>
                <a:spcPct val="0"/>
              </a:spcBef>
              <a:spcAft>
                <a:spcPct val="0"/>
              </a:spcAft>
              <a:buClrTx/>
              <a:buSzTx/>
              <a:buFont typeface="AU Passata" pitchFamily="34" charset="0"/>
              <a:buNone/>
              <a:tabLst/>
              <a:defRPr/>
            </a:pPr>
            <a:r>
              <a:rPr kumimoji="0" lang="da-DK" sz="1200" b="0" i="0" u="none" strike="noStrike" kern="1200" cap="none" spc="0" normalizeH="0" baseline="0" noProof="0">
                <a:ln>
                  <a:noFill/>
                </a:ln>
                <a:solidFill>
                  <a:prstClr val="black">
                    <a:tint val="75000"/>
                  </a:prstClr>
                </a:solidFill>
                <a:effectLst/>
                <a:uLnTx/>
                <a:uFillTx/>
                <a:latin typeface="AU Passata" pitchFamily="34" charset="0"/>
                <a:ea typeface="+mn-ea"/>
                <a:cs typeface="+mn-cs"/>
              </a:rPr>
              <a:t>Tiltrædelsesforelæsning ved Maja O'Connor</a:t>
            </a:r>
            <a:endParaRPr kumimoji="0" lang="da-DK" sz="1200" b="0" i="0" u="none" strike="noStrike" kern="1200" cap="none" spc="0" normalizeH="0" baseline="0" noProof="0" dirty="0">
              <a:ln>
                <a:noFill/>
              </a:ln>
              <a:solidFill>
                <a:prstClr val="black">
                  <a:tint val="75000"/>
                </a:prstClr>
              </a:solidFill>
              <a:effectLst/>
              <a:uLnTx/>
              <a:uFillTx/>
              <a:latin typeface="AU Passata" pitchFamily="34" charset="0"/>
              <a:ea typeface="+mn-ea"/>
              <a:cs typeface="+mn-cs"/>
            </a:endParaRPr>
          </a:p>
        </p:txBody>
      </p:sp>
      <p:pic>
        <p:nvPicPr>
          <p:cNvPr id="7" name="Picture 6">
            <a:extLst>
              <a:ext uri="{FF2B5EF4-FFF2-40B4-BE49-F238E27FC236}">
                <a16:creationId xmlns:a16="http://schemas.microsoft.com/office/drawing/2014/main" id="{C333E24F-AD06-9BAF-035B-A78DB69D11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4023" y="4890432"/>
            <a:ext cx="1676034" cy="1676034"/>
          </a:xfrm>
          <a:prstGeom prst="rect">
            <a:avLst/>
          </a:prstGeom>
        </p:spPr>
      </p:pic>
      <p:sp>
        <p:nvSpPr>
          <p:cNvPr id="6" name="Pladsholder til indhold 5">
            <a:extLst>
              <a:ext uri="{FF2B5EF4-FFF2-40B4-BE49-F238E27FC236}">
                <a16:creationId xmlns:a16="http://schemas.microsoft.com/office/drawing/2014/main" id="{EF0E7FCE-75B3-7D91-B6F5-7976CF1E179D}"/>
              </a:ext>
            </a:extLst>
          </p:cNvPr>
          <p:cNvSpPr>
            <a:spLocks noGrp="1"/>
          </p:cNvSpPr>
          <p:nvPr>
            <p:ph idx="1"/>
          </p:nvPr>
        </p:nvSpPr>
        <p:spPr>
          <a:xfrm>
            <a:off x="837982" y="1295894"/>
            <a:ext cx="10512862" cy="4881069"/>
          </a:xfrm>
        </p:spPr>
        <p:txBody>
          <a:bodyPr>
            <a:normAutofit/>
          </a:bodyPr>
          <a:lstStyle/>
          <a:p>
            <a:pPr marL="0" indent="0">
              <a:buNone/>
            </a:pPr>
            <a:r>
              <a:rPr lang="da-DK" sz="2400" dirty="0"/>
              <a:t>…at den ødelægger livet og</a:t>
            </a:r>
            <a:r>
              <a:rPr kumimoji="0" lang="da-DK" sz="2400" b="0" i="0" u="none" strike="noStrike" kern="1200" cap="none" spc="0" normalizeH="0" baseline="0" noProof="0" dirty="0">
                <a:ln>
                  <a:noFill/>
                </a:ln>
                <a:solidFill>
                  <a:prstClr val="black"/>
                </a:solidFill>
                <a:effectLst/>
                <a:uLnTx/>
                <a:uFillTx/>
                <a:latin typeface="Calibri" panose="020F0502020204030204"/>
                <a:ea typeface="+mn-ea"/>
                <a:cs typeface="+mn-cs"/>
              </a:rPr>
              <a:t> bliver så langvarig, pinefuld og begrænsende, at man ikke længere kan fungere som før, og sorgen over længere tid står i vejen for at leve et normalt og tilfredsstillende liv.</a:t>
            </a:r>
          </a:p>
          <a:p>
            <a:pPr marL="0" indent="0">
              <a:buNone/>
            </a:pPr>
            <a:endParaRPr lang="da-DK" sz="2400" dirty="0">
              <a:solidFill>
                <a:prstClr val="black"/>
              </a:solidFill>
              <a:latin typeface="Calibri" panose="020F0502020204030204"/>
            </a:endParaRPr>
          </a:p>
          <a:p>
            <a:pPr marL="0" indent="0">
              <a:buNone/>
            </a:pPr>
            <a:r>
              <a:rPr kumimoji="0" lang="da-DK" sz="2400" b="1" i="0" u="none" strike="noStrike" kern="1200" cap="none" spc="0" normalizeH="0" baseline="0" noProof="0" dirty="0">
                <a:ln>
                  <a:noFill/>
                </a:ln>
                <a:solidFill>
                  <a:prstClr val="black"/>
                </a:solidFill>
                <a:effectLst/>
                <a:uLnTx/>
                <a:uFillTx/>
                <a:latin typeface="Calibri" panose="020F0502020204030204"/>
                <a:ea typeface="+mn-ea"/>
                <a:cs typeface="+mn-cs"/>
              </a:rPr>
              <a:t>Professor Holly Prigerson</a:t>
            </a:r>
            <a:r>
              <a:rPr kumimoji="0" lang="da-DK"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da-DK" sz="2400" dirty="0">
                <a:solidFill>
                  <a:prstClr val="black"/>
                </a:solidFill>
                <a:latin typeface="Calibri" panose="020F0502020204030204"/>
              </a:rPr>
              <a:t> Professor Katherine Shear,</a:t>
            </a:r>
            <a:r>
              <a:rPr kumimoji="0" lang="da-DK" sz="2400" b="0" i="0" u="none" strike="noStrike" kern="1200" cap="none" spc="0" normalizeH="0" baseline="0" noProof="0" dirty="0">
                <a:ln>
                  <a:noFill/>
                </a:ln>
                <a:solidFill>
                  <a:prstClr val="black"/>
                </a:solidFill>
                <a:effectLst/>
                <a:uLnTx/>
                <a:uFillTx/>
                <a:latin typeface="Calibri" panose="020F0502020204030204"/>
                <a:ea typeface="+mn-ea"/>
                <a:cs typeface="+mn-cs"/>
              </a:rPr>
              <a:t> et al., 1996: ”</a:t>
            </a:r>
            <a:r>
              <a:rPr lang="en-US" sz="2400" kern="0" dirty="0">
                <a:effectLst/>
                <a:latin typeface="Calibri" panose="020F0502020204030204" pitchFamily="34" charset="0"/>
                <a:ea typeface="Calibri" panose="020F0502020204030204" pitchFamily="34" charset="0"/>
                <a:cs typeface="Times New Roman" panose="02020603050405020304" pitchFamily="18" charset="0"/>
              </a:rPr>
              <a:t>Complicated grief as a disorder distinct from bereavement-related depression and anxiety”</a:t>
            </a:r>
            <a:endParaRPr kumimoji="0" lang="da-DK"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a-DK" dirty="0"/>
          </a:p>
          <a:p>
            <a:pPr marL="0" indent="0">
              <a:buNone/>
            </a:pPr>
            <a:endParaRPr lang="da-DK" dirty="0"/>
          </a:p>
          <a:p>
            <a:pPr marL="0" indent="0">
              <a:buNone/>
            </a:pPr>
            <a:endParaRPr lang="da-DK" b="1" dirty="0"/>
          </a:p>
          <a:p>
            <a:pPr marL="0" indent="0">
              <a:buNone/>
            </a:pPr>
            <a:r>
              <a:rPr lang="da-DK" sz="2400" b="1" dirty="0" err="1"/>
              <a:t>Complicated</a:t>
            </a:r>
            <a:r>
              <a:rPr lang="da-DK" sz="2400" b="1" dirty="0"/>
              <a:t> </a:t>
            </a:r>
            <a:r>
              <a:rPr lang="da-DK" sz="2400" b="1" dirty="0" err="1"/>
              <a:t>grief</a:t>
            </a:r>
            <a:r>
              <a:rPr lang="da-DK" sz="2400" b="1" dirty="0"/>
              <a:t> </a:t>
            </a:r>
            <a:r>
              <a:rPr lang="da-DK" sz="2400" b="1" dirty="0">
                <a:sym typeface="Wingdings" panose="05000000000000000000" pitchFamily="2" charset="2"/>
              </a:rPr>
              <a:t></a:t>
            </a:r>
            <a:r>
              <a:rPr lang="da-DK" sz="2400" b="1" dirty="0"/>
              <a:t> </a:t>
            </a:r>
            <a:r>
              <a:rPr lang="da-DK" sz="2400" b="1" dirty="0" err="1"/>
              <a:t>Traumatic</a:t>
            </a:r>
            <a:r>
              <a:rPr lang="da-DK" sz="2400" b="1" dirty="0"/>
              <a:t> </a:t>
            </a:r>
            <a:r>
              <a:rPr lang="da-DK" sz="2400" b="1" dirty="0" err="1"/>
              <a:t>grief</a:t>
            </a:r>
            <a:r>
              <a:rPr lang="da-DK" sz="2400" b="1" dirty="0"/>
              <a:t> </a:t>
            </a:r>
            <a:r>
              <a:rPr lang="da-DK" sz="2400" b="1" dirty="0">
                <a:sym typeface="Wingdings" panose="05000000000000000000" pitchFamily="2" charset="2"/>
              </a:rPr>
              <a:t></a:t>
            </a:r>
            <a:r>
              <a:rPr lang="da-DK" sz="2400" b="1" dirty="0"/>
              <a:t> </a:t>
            </a:r>
            <a:r>
              <a:rPr lang="da-DK" sz="2400" b="1" dirty="0" err="1"/>
              <a:t>Complicated</a:t>
            </a:r>
            <a:r>
              <a:rPr lang="da-DK" sz="2400" b="1" dirty="0"/>
              <a:t> </a:t>
            </a:r>
            <a:r>
              <a:rPr lang="da-DK" sz="2400" b="1" dirty="0" err="1"/>
              <a:t>grief</a:t>
            </a:r>
            <a:r>
              <a:rPr lang="da-DK" sz="2400" b="1" dirty="0"/>
              <a:t> </a:t>
            </a:r>
            <a:r>
              <a:rPr lang="da-DK" sz="2400" b="1" dirty="0">
                <a:sym typeface="Wingdings" panose="05000000000000000000" pitchFamily="2" charset="2"/>
              </a:rPr>
              <a:t></a:t>
            </a:r>
            <a:r>
              <a:rPr lang="da-DK" sz="2400" b="1" dirty="0"/>
              <a:t> </a:t>
            </a:r>
            <a:r>
              <a:rPr lang="da-DK" sz="2400" b="1" dirty="0" err="1"/>
              <a:t>Prolonged</a:t>
            </a:r>
            <a:r>
              <a:rPr lang="da-DK" sz="2400" b="1" dirty="0"/>
              <a:t> </a:t>
            </a:r>
            <a:r>
              <a:rPr lang="da-DK" sz="2400" b="1" dirty="0" err="1"/>
              <a:t>grief</a:t>
            </a:r>
            <a:endParaRPr lang="da-DK" sz="2400" b="1" dirty="0"/>
          </a:p>
          <a:p>
            <a:pPr marL="0" indent="0">
              <a:buNone/>
            </a:pPr>
            <a:r>
              <a:rPr lang="da-DK" sz="2400" b="1" dirty="0"/>
              <a:t>           1995                        1997                             2004                             2009+</a:t>
            </a:r>
          </a:p>
        </p:txBody>
      </p:sp>
      <p:graphicFrame>
        <p:nvGraphicFramePr>
          <p:cNvPr id="8" name="Pladsholder til indhold 4">
            <a:extLst>
              <a:ext uri="{FF2B5EF4-FFF2-40B4-BE49-F238E27FC236}">
                <a16:creationId xmlns:a16="http://schemas.microsoft.com/office/drawing/2014/main" id="{27F0E3D9-2786-431C-150B-04CD66160C24}"/>
              </a:ext>
            </a:extLst>
          </p:cNvPr>
          <p:cNvGraphicFramePr>
            <a:graphicFrameLocks/>
          </p:cNvGraphicFramePr>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Billede 4">
            <a:extLst>
              <a:ext uri="{FF2B5EF4-FFF2-40B4-BE49-F238E27FC236}">
                <a16:creationId xmlns:a16="http://schemas.microsoft.com/office/drawing/2014/main" id="{D3F3A12E-4BC1-CEEC-CC4E-634EF64BA01B}"/>
              </a:ext>
            </a:extLst>
          </p:cNvPr>
          <p:cNvPicPr>
            <a:picLocks noChangeAspect="1"/>
          </p:cNvPicPr>
          <p:nvPr/>
        </p:nvPicPr>
        <p:blipFill>
          <a:blip r:embed="rId8"/>
          <a:stretch>
            <a:fillRect/>
          </a:stretch>
        </p:blipFill>
        <p:spPr>
          <a:xfrm>
            <a:off x="9356792" y="3556130"/>
            <a:ext cx="2404230" cy="1539195"/>
          </a:xfrm>
          <a:prstGeom prst="rect">
            <a:avLst/>
          </a:prstGeom>
        </p:spPr>
      </p:pic>
      <p:sp>
        <p:nvSpPr>
          <p:cNvPr id="3" name="Pladsholder til slidenummer 2">
            <a:extLst>
              <a:ext uri="{FF2B5EF4-FFF2-40B4-BE49-F238E27FC236}">
                <a16:creationId xmlns:a16="http://schemas.microsoft.com/office/drawing/2014/main" id="{2853D747-A37B-2540-81AD-612505C121A1}"/>
              </a:ext>
            </a:extLst>
          </p:cNvPr>
          <p:cNvSpPr>
            <a:spLocks noGrp="1"/>
          </p:cNvSpPr>
          <p:nvPr>
            <p:ph type="sldNum" sz="quarter" idx="12"/>
          </p:nvPr>
        </p:nvSpPr>
        <p:spPr/>
        <p:txBody>
          <a:bodyPr/>
          <a:lstStyle/>
          <a:p>
            <a:fld id="{07F12454-AC67-4D4D-BF42-C1C72DE0427C}" type="slidenum">
              <a:rPr lang="da-DK" smtClean="0"/>
              <a:t>7</a:t>
            </a:fld>
            <a:endParaRPr lang="da-DK"/>
          </a:p>
        </p:txBody>
      </p:sp>
    </p:spTree>
    <p:extLst>
      <p:ext uri="{BB962C8B-B14F-4D97-AF65-F5344CB8AC3E}">
        <p14:creationId xmlns:p14="http://schemas.microsoft.com/office/powerpoint/2010/main" val="166858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FC8C51-DA9D-BD6A-1FB1-73C4B1FD9CDA}"/>
              </a:ext>
            </a:extLst>
          </p:cNvPr>
          <p:cNvSpPr>
            <a:spLocks noGrp="1"/>
          </p:cNvSpPr>
          <p:nvPr>
            <p:ph type="title"/>
          </p:nvPr>
        </p:nvSpPr>
        <p:spPr/>
        <p:txBody>
          <a:bodyPr/>
          <a:lstStyle/>
          <a:p>
            <a:r>
              <a:rPr lang="da-DK" dirty="0"/>
              <a:t>Kompliceret sorg er også som Vesterhavet</a:t>
            </a:r>
          </a:p>
        </p:txBody>
      </p:sp>
      <p:sp>
        <p:nvSpPr>
          <p:cNvPr id="3" name="Pladsholder til indhold 2">
            <a:extLst>
              <a:ext uri="{FF2B5EF4-FFF2-40B4-BE49-F238E27FC236}">
                <a16:creationId xmlns:a16="http://schemas.microsoft.com/office/drawing/2014/main" id="{509245A8-C360-13F2-EAB1-9E554514182C}"/>
              </a:ext>
            </a:extLst>
          </p:cNvPr>
          <p:cNvSpPr>
            <a:spLocks noGrp="1"/>
          </p:cNvSpPr>
          <p:nvPr>
            <p:ph idx="1"/>
          </p:nvPr>
        </p:nvSpPr>
        <p:spPr/>
        <p:txBody>
          <a:bodyPr/>
          <a:lstStyle/>
          <a:p>
            <a:endParaRPr lang="da-DK"/>
          </a:p>
        </p:txBody>
      </p:sp>
      <p:sp>
        <p:nvSpPr>
          <p:cNvPr id="4" name="Pladsholder til sidefod 3">
            <a:extLst>
              <a:ext uri="{FF2B5EF4-FFF2-40B4-BE49-F238E27FC236}">
                <a16:creationId xmlns:a16="http://schemas.microsoft.com/office/drawing/2014/main" id="{2785A969-535D-B48B-00F0-95589D7A2BD0}"/>
              </a:ext>
            </a:extLst>
          </p:cNvPr>
          <p:cNvSpPr>
            <a:spLocks noGrp="1"/>
          </p:cNvSpPr>
          <p:nvPr>
            <p:ph type="ftr" sz="quarter" idx="11"/>
          </p:nvPr>
        </p:nvSpPr>
        <p:spPr/>
        <p:txBody>
          <a:bodyPr/>
          <a:lstStyle/>
          <a:p>
            <a:r>
              <a:rPr lang="da-DK"/>
              <a:t>Tiltrædelsesforelæsning ved Maja O'Connor</a:t>
            </a:r>
          </a:p>
        </p:txBody>
      </p:sp>
      <p:sp>
        <p:nvSpPr>
          <p:cNvPr id="5" name="Pladsholder til slidenummer 4">
            <a:extLst>
              <a:ext uri="{FF2B5EF4-FFF2-40B4-BE49-F238E27FC236}">
                <a16:creationId xmlns:a16="http://schemas.microsoft.com/office/drawing/2014/main" id="{F9693C56-4C6E-B339-579D-893631505AE6}"/>
              </a:ext>
            </a:extLst>
          </p:cNvPr>
          <p:cNvSpPr>
            <a:spLocks noGrp="1"/>
          </p:cNvSpPr>
          <p:nvPr>
            <p:ph type="sldNum" sz="quarter" idx="12"/>
          </p:nvPr>
        </p:nvSpPr>
        <p:spPr/>
        <p:txBody>
          <a:bodyPr/>
          <a:lstStyle/>
          <a:p>
            <a:fld id="{07F12454-AC67-4D4D-BF42-C1C72DE0427C}" type="slidenum">
              <a:rPr lang="da-DK" smtClean="0"/>
              <a:t>8</a:t>
            </a:fld>
            <a:endParaRPr lang="da-DK"/>
          </a:p>
        </p:txBody>
      </p:sp>
      <p:pic>
        <p:nvPicPr>
          <p:cNvPr id="6" name="Picture 4" descr="&lt;em&gt;Nyx&lt;/em&gt;.">
            <a:extLst>
              <a:ext uri="{FF2B5EF4-FFF2-40B4-BE49-F238E27FC236}">
                <a16:creationId xmlns:a16="http://schemas.microsoft.com/office/drawing/2014/main" id="{E18B2E1C-A7A0-974D-C92B-61AEC6F9E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69352" cy="8109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15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F772-2F56-4609-87E8-79649C257A91}"/>
              </a:ext>
            </a:extLst>
          </p:cNvPr>
          <p:cNvSpPr>
            <a:spLocks noGrp="1"/>
          </p:cNvSpPr>
          <p:nvPr>
            <p:ph type="title"/>
          </p:nvPr>
        </p:nvSpPr>
        <p:spPr>
          <a:xfrm>
            <a:off x="837982" y="365129"/>
            <a:ext cx="10512862" cy="687608"/>
          </a:xfrm>
        </p:spPr>
        <p:txBody>
          <a:bodyPr>
            <a:normAutofit/>
          </a:bodyPr>
          <a:lstStyle/>
          <a:p>
            <a:r>
              <a:rPr lang="da-DK" sz="3600" dirty="0"/>
              <a:t>Sorg som traume – i lære hos en PTSD-ekspert</a:t>
            </a:r>
          </a:p>
        </p:txBody>
      </p:sp>
      <p:sp>
        <p:nvSpPr>
          <p:cNvPr id="4" name="Footer Placeholder 3">
            <a:extLst>
              <a:ext uri="{FF2B5EF4-FFF2-40B4-BE49-F238E27FC236}">
                <a16:creationId xmlns:a16="http://schemas.microsoft.com/office/drawing/2014/main" id="{1956BC91-7EAF-4A4D-973D-6BE26688350E}"/>
              </a:ext>
            </a:extLst>
          </p:cNvPr>
          <p:cNvSpPr>
            <a:spLocks noGrp="1"/>
          </p:cNvSpPr>
          <p:nvPr>
            <p:ph type="ftr" sz="quarter" idx="11"/>
          </p:nvPr>
        </p:nvSpPr>
        <p:spPr/>
        <p:txBody>
          <a:bodyPr/>
          <a:lstStyle/>
          <a:p>
            <a:r>
              <a:rPr lang="da-DK"/>
              <a:t>Tiltrædelsesforelæsning ved Maja O'Connor</a:t>
            </a:r>
            <a:endParaRPr lang="da-DK" dirty="0"/>
          </a:p>
        </p:txBody>
      </p:sp>
      <p:pic>
        <p:nvPicPr>
          <p:cNvPr id="7" name="Picture 6">
            <a:extLst>
              <a:ext uri="{FF2B5EF4-FFF2-40B4-BE49-F238E27FC236}">
                <a16:creationId xmlns:a16="http://schemas.microsoft.com/office/drawing/2014/main" id="{C333E24F-AD06-9BAF-035B-A78DB69D11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4023" y="4890432"/>
            <a:ext cx="1676034" cy="1676034"/>
          </a:xfrm>
          <a:prstGeom prst="rect">
            <a:avLst/>
          </a:prstGeom>
        </p:spPr>
      </p:pic>
      <p:sp>
        <p:nvSpPr>
          <p:cNvPr id="9" name="Pladsholder til indhold 8">
            <a:extLst>
              <a:ext uri="{FF2B5EF4-FFF2-40B4-BE49-F238E27FC236}">
                <a16:creationId xmlns:a16="http://schemas.microsoft.com/office/drawing/2014/main" id="{4843483C-9F86-44F4-D61B-35C32B5D0143}"/>
              </a:ext>
            </a:extLst>
          </p:cNvPr>
          <p:cNvSpPr>
            <a:spLocks noGrp="1"/>
          </p:cNvSpPr>
          <p:nvPr>
            <p:ph idx="1"/>
          </p:nvPr>
        </p:nvSpPr>
        <p:spPr>
          <a:xfrm>
            <a:off x="837982" y="1052738"/>
            <a:ext cx="10512862" cy="4176462"/>
          </a:xfrm>
        </p:spPr>
        <p:txBody>
          <a:bodyPr>
            <a:normAutofit lnSpcReduction="10000"/>
          </a:bodyPr>
          <a:lstStyle/>
          <a:p>
            <a:pPr marL="0" indent="0">
              <a:buNone/>
            </a:pPr>
            <a:endParaRPr lang="da-DK" dirty="0"/>
          </a:p>
          <a:p>
            <a:pPr marL="0" indent="0">
              <a:buNone/>
            </a:pPr>
            <a:endParaRPr lang="da-DK" dirty="0"/>
          </a:p>
          <a:p>
            <a:pPr marL="0" indent="0">
              <a:buNone/>
            </a:pPr>
            <a:r>
              <a:rPr lang="da-DK" dirty="0"/>
              <a:t>Mange bliver gamle + mange gamle mister + sorg kan være patologisk </a:t>
            </a:r>
          </a:p>
          <a:p>
            <a:pPr marL="0" indent="0">
              <a:buNone/>
            </a:pPr>
            <a:r>
              <a:rPr lang="da-DK" dirty="0"/>
              <a:t>= fokus på ældres sorg </a:t>
            </a:r>
            <a:r>
              <a:rPr lang="da-DK" dirty="0">
                <a:sym typeface="Wingdings" panose="05000000000000000000" pitchFamily="2" charset="2"/>
              </a:rPr>
              <a:t> særligt når den bliver kompliceret </a:t>
            </a:r>
          </a:p>
          <a:p>
            <a:pPr>
              <a:buFont typeface="Wingdings" panose="05000000000000000000" pitchFamily="2" charset="2"/>
              <a:buChar char="à"/>
            </a:pPr>
            <a:endParaRPr lang="da-DK" dirty="0">
              <a:sym typeface="Wingdings" panose="05000000000000000000" pitchFamily="2" charset="2"/>
            </a:endParaRPr>
          </a:p>
          <a:p>
            <a:pPr marL="0" indent="0">
              <a:buNone/>
            </a:pPr>
            <a:r>
              <a:rPr lang="da-DK" dirty="0" err="1">
                <a:sym typeface="Wingdings" panose="05000000000000000000" pitchFamily="2" charset="2"/>
              </a:rPr>
              <a:t>To-årigt</a:t>
            </a:r>
            <a:r>
              <a:rPr lang="da-DK" dirty="0">
                <a:sym typeface="Wingdings" panose="05000000000000000000" pitchFamily="2" charset="2"/>
              </a:rPr>
              <a:t> traumeseminar inklusiv specialet: </a:t>
            </a:r>
          </a:p>
          <a:p>
            <a:pPr marL="0" indent="0">
              <a:buNone/>
            </a:pPr>
            <a:r>
              <a:rPr lang="da-DK" dirty="0">
                <a:sym typeface="Wingdings" panose="05000000000000000000" pitchFamily="2" charset="2"/>
              </a:rPr>
              <a:t>”Ældre efterladte. Traumatisering, social støtte og                  forebyggelse i teoretisk og empirisk belysning”.                                      Dansk Krise- og Katastrofepsykologisk Selskab, 2001.</a:t>
            </a:r>
          </a:p>
          <a:p>
            <a:pPr marL="0" indent="0">
              <a:buNone/>
            </a:pPr>
            <a:endParaRPr lang="da-DK" dirty="0">
              <a:sym typeface="Wingdings" panose="05000000000000000000" pitchFamily="2" charset="2"/>
            </a:endParaRPr>
          </a:p>
          <a:p>
            <a:pPr marL="0" indent="0">
              <a:buNone/>
            </a:pPr>
            <a:endParaRPr lang="da-DK" dirty="0">
              <a:sym typeface="Wingdings" panose="05000000000000000000" pitchFamily="2" charset="2"/>
            </a:endParaRPr>
          </a:p>
          <a:p>
            <a:pPr marL="0" indent="0">
              <a:buNone/>
            </a:pPr>
            <a:endParaRPr lang="da-DK" dirty="0">
              <a:sym typeface="Wingdings" panose="05000000000000000000" pitchFamily="2" charset="2"/>
            </a:endParaRPr>
          </a:p>
          <a:p>
            <a:pPr marL="0" indent="0">
              <a:buNone/>
            </a:pPr>
            <a:endParaRPr lang="da-DK" dirty="0">
              <a:sym typeface="Wingdings" panose="05000000000000000000" pitchFamily="2" charset="2"/>
            </a:endParaRPr>
          </a:p>
          <a:p>
            <a:pPr marL="0" indent="0">
              <a:buNone/>
            </a:pPr>
            <a:endParaRPr lang="da-DK" dirty="0">
              <a:sym typeface="Wingdings" panose="05000000000000000000" pitchFamily="2" charset="2"/>
            </a:endParaRPr>
          </a:p>
          <a:p>
            <a:pPr>
              <a:buFont typeface="Wingdings" panose="05000000000000000000" pitchFamily="2" charset="2"/>
              <a:buChar char="à"/>
            </a:pPr>
            <a:endParaRPr lang="da-DK" dirty="0">
              <a:sym typeface="Wingdings" panose="05000000000000000000" pitchFamily="2" charset="2"/>
            </a:endParaRPr>
          </a:p>
          <a:p>
            <a:pPr>
              <a:buFont typeface="Wingdings" panose="05000000000000000000" pitchFamily="2" charset="2"/>
              <a:buChar char="à"/>
            </a:pPr>
            <a:endParaRPr lang="da-DK" dirty="0">
              <a:sym typeface="Wingdings" panose="05000000000000000000" pitchFamily="2" charset="2"/>
            </a:endParaRPr>
          </a:p>
          <a:p>
            <a:pPr marL="0" indent="0">
              <a:buNone/>
            </a:pPr>
            <a:endParaRPr lang="da-DK" dirty="0"/>
          </a:p>
          <a:p>
            <a:pPr marL="0" indent="0">
              <a:buNone/>
            </a:pPr>
            <a:endParaRPr lang="da-DK" dirty="0"/>
          </a:p>
          <a:p>
            <a:pPr marL="0" indent="0">
              <a:buNone/>
            </a:pPr>
            <a:endParaRPr lang="da-DK" dirty="0"/>
          </a:p>
          <a:p>
            <a:pPr marL="0" indent="0">
              <a:buNone/>
            </a:pPr>
            <a:endParaRPr lang="da-DK" dirty="0"/>
          </a:p>
        </p:txBody>
      </p:sp>
      <p:pic>
        <p:nvPicPr>
          <p:cNvPr id="12" name="Billede 11">
            <a:extLst>
              <a:ext uri="{FF2B5EF4-FFF2-40B4-BE49-F238E27FC236}">
                <a16:creationId xmlns:a16="http://schemas.microsoft.com/office/drawing/2014/main" id="{92DB81CE-4AB0-25C5-AE33-BA4B09A1F91C}"/>
              </a:ext>
            </a:extLst>
          </p:cNvPr>
          <p:cNvPicPr>
            <a:picLocks noChangeAspect="1"/>
          </p:cNvPicPr>
          <p:nvPr/>
        </p:nvPicPr>
        <p:blipFill>
          <a:blip r:embed="rId3"/>
          <a:stretch>
            <a:fillRect/>
          </a:stretch>
        </p:blipFill>
        <p:spPr>
          <a:xfrm>
            <a:off x="10279027" y="57583"/>
            <a:ext cx="1721030" cy="1535080"/>
          </a:xfrm>
          <a:prstGeom prst="rect">
            <a:avLst/>
          </a:prstGeom>
        </p:spPr>
      </p:pic>
      <p:graphicFrame>
        <p:nvGraphicFramePr>
          <p:cNvPr id="13" name="Pladsholder til indhold 4">
            <a:extLst>
              <a:ext uri="{FF2B5EF4-FFF2-40B4-BE49-F238E27FC236}">
                <a16:creationId xmlns:a16="http://schemas.microsoft.com/office/drawing/2014/main" id="{09A1D290-21A3-B417-33E3-19EF9397B913}"/>
              </a:ext>
            </a:extLst>
          </p:cNvPr>
          <p:cNvGraphicFramePr>
            <a:graphicFrameLocks/>
          </p:cNvGraphicFramePr>
          <p:nvPr>
            <p:extLst>
              <p:ext uri="{D42A27DB-BD31-4B8C-83A1-F6EECF244321}">
                <p14:modId xmlns:p14="http://schemas.microsoft.com/office/powerpoint/2010/main" val="786654936"/>
              </p:ext>
            </p:extLst>
          </p:nvPr>
        </p:nvGraphicFramePr>
        <p:xfrm>
          <a:off x="333772" y="6113196"/>
          <a:ext cx="10225135"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F8B05FC7-7C8B-463B-1086-A922E62D42B6}"/>
              </a:ext>
            </a:extLst>
          </p:cNvPr>
          <p:cNvSpPr txBox="1"/>
          <p:nvPr/>
        </p:nvSpPr>
        <p:spPr>
          <a:xfrm>
            <a:off x="11516497" y="4164227"/>
            <a:ext cx="184731" cy="707886"/>
          </a:xfrm>
          <a:prstGeom prst="rect">
            <a:avLst/>
          </a:prstGeom>
          <a:noFill/>
        </p:spPr>
        <p:txBody>
          <a:bodyPr wrap="none" rtlCol="0">
            <a:spAutoFit/>
          </a:bodyPr>
          <a:lstStyle/>
          <a:p>
            <a:endParaRPr lang="en-DK" dirty="0"/>
          </a:p>
        </p:txBody>
      </p:sp>
      <p:pic>
        <p:nvPicPr>
          <p:cNvPr id="5" name="Billede 42">
            <a:extLst>
              <a:ext uri="{FF2B5EF4-FFF2-40B4-BE49-F238E27FC236}">
                <a16:creationId xmlns:a16="http://schemas.microsoft.com/office/drawing/2014/main" id="{5E341AEC-F4EB-0015-2D6D-1171A61D9FB0}"/>
              </a:ext>
            </a:extLst>
          </p:cNvPr>
          <p:cNvPicPr>
            <a:picLocks noChangeAspect="1"/>
          </p:cNvPicPr>
          <p:nvPr/>
        </p:nvPicPr>
        <p:blipFill>
          <a:blip r:embed="rId9"/>
          <a:stretch>
            <a:fillRect/>
          </a:stretch>
        </p:blipFill>
        <p:spPr>
          <a:xfrm>
            <a:off x="9501508" y="3237344"/>
            <a:ext cx="2491991" cy="2241704"/>
          </a:xfrm>
          <a:prstGeom prst="rect">
            <a:avLst/>
          </a:prstGeom>
        </p:spPr>
      </p:pic>
      <p:sp>
        <p:nvSpPr>
          <p:cNvPr id="6" name="Pladsholder til slidenummer 5">
            <a:extLst>
              <a:ext uri="{FF2B5EF4-FFF2-40B4-BE49-F238E27FC236}">
                <a16:creationId xmlns:a16="http://schemas.microsoft.com/office/drawing/2014/main" id="{591BD861-B836-6107-4C05-E9451334252E}"/>
              </a:ext>
            </a:extLst>
          </p:cNvPr>
          <p:cNvSpPr>
            <a:spLocks noGrp="1"/>
          </p:cNvSpPr>
          <p:nvPr>
            <p:ph type="sldNum" sz="quarter" idx="12"/>
          </p:nvPr>
        </p:nvSpPr>
        <p:spPr/>
        <p:txBody>
          <a:bodyPr/>
          <a:lstStyle/>
          <a:p>
            <a:fld id="{07F12454-AC67-4D4D-BF42-C1C72DE0427C}" type="slidenum">
              <a:rPr lang="da-DK" smtClean="0"/>
              <a:t>9</a:t>
            </a:fld>
            <a:endParaRPr lang="da-DK"/>
          </a:p>
        </p:txBody>
      </p:sp>
    </p:spTree>
    <p:extLst>
      <p:ext uri="{BB962C8B-B14F-4D97-AF65-F5344CB8AC3E}">
        <p14:creationId xmlns:p14="http://schemas.microsoft.com/office/powerpoint/2010/main" val="338904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6240379814403676"/>
</p:tagLst>
</file>

<file path=ppt/tags/tag2.xml><?xml version="1.0" encoding="utf-8"?>
<p:tagLst xmlns:a="http://schemas.openxmlformats.org/drawingml/2006/main" xmlns:r="http://schemas.openxmlformats.org/officeDocument/2006/relationships" xmlns:p="http://schemas.openxmlformats.org/presentationml/2006/main">
  <p:tag name="TEMPLAFYSLIDEID" val="636240379814716092"/>
</p:tagLst>
</file>

<file path=ppt/tags/tag3.xml><?xml version="1.0" encoding="utf-8"?>
<p:tagLst xmlns:a="http://schemas.openxmlformats.org/drawingml/2006/main" xmlns:r="http://schemas.openxmlformats.org/officeDocument/2006/relationships" xmlns:p="http://schemas.openxmlformats.org/presentationml/2006/main">
  <p:tag name="TEMPLAFYSLIDEID" val="636240379815028580"/>
</p:tagLst>
</file>

<file path=ppt/tags/tag4.xml><?xml version="1.0" encoding="utf-8"?>
<p:tagLst xmlns:a="http://schemas.openxmlformats.org/drawingml/2006/main" xmlns:r="http://schemas.openxmlformats.org/officeDocument/2006/relationships" xmlns:p="http://schemas.openxmlformats.org/presentationml/2006/main">
  <p:tag name="TEMPLAFYSLIDEID" val="636240379814403676"/>
</p:tagLst>
</file>

<file path=ppt/theme/theme1.xml><?xml version="1.0" encoding="utf-8"?>
<a:theme xmlns:a="http://schemas.openxmlformats.org/drawingml/2006/main" name="BSS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SS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4.xml><?xml version="1.0" encoding="utf-8"?>
<a:theme xmlns:a="http://schemas.openxmlformats.org/drawingml/2006/main" name="2_BSS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2853</Words>
  <Application>Microsoft Macintosh PowerPoint</Application>
  <PresentationFormat>Brugerdefineret</PresentationFormat>
  <Paragraphs>545</Paragraphs>
  <Slides>32</Slides>
  <Notes>10</Notes>
  <HiddenSlides>0</HiddenSlides>
  <MMClips>0</MMClips>
  <ScaleCrop>false</ScaleCrop>
  <HeadingPairs>
    <vt:vector size="6" baseType="variant">
      <vt:variant>
        <vt:lpstr>Benyttede skrifttyper</vt:lpstr>
      </vt:variant>
      <vt:variant>
        <vt:i4>13</vt:i4>
      </vt:variant>
      <vt:variant>
        <vt:lpstr>Tema</vt:lpstr>
      </vt:variant>
      <vt:variant>
        <vt:i4>4</vt:i4>
      </vt:variant>
      <vt:variant>
        <vt:lpstr>Slidetitler</vt:lpstr>
      </vt:variant>
      <vt:variant>
        <vt:i4>32</vt:i4>
      </vt:variant>
    </vt:vector>
  </HeadingPairs>
  <TitlesOfParts>
    <vt:vector size="49" baseType="lpstr">
      <vt:lpstr>Times New Roman</vt:lpstr>
      <vt:lpstr>Arial</vt:lpstr>
      <vt:lpstr>AUPassataBold</vt:lpstr>
      <vt:lpstr>AU Passata Light</vt:lpstr>
      <vt:lpstr>Futura Std Medium</vt:lpstr>
      <vt:lpstr>Candara</vt:lpstr>
      <vt:lpstr>Georgia</vt:lpstr>
      <vt:lpstr>Calibri Light</vt:lpstr>
      <vt:lpstr>Futura Std Light</vt:lpstr>
      <vt:lpstr>AU Passata</vt:lpstr>
      <vt:lpstr>Calibri</vt:lpstr>
      <vt:lpstr>Wingdings</vt:lpstr>
      <vt:lpstr>Avenir Book</vt:lpstr>
      <vt:lpstr>BSS 16:9</vt:lpstr>
      <vt:lpstr>Office-tema</vt:lpstr>
      <vt:lpstr>1_BSS 16:9</vt:lpstr>
      <vt:lpstr>2_BSS 16:9</vt:lpstr>
      <vt:lpstr> 25 år med sorgforskning Fortid-Nutid-Fremtid  Tiltrædelsesforelæsning ved Professor Maja O’Connor, 5. april 2024  Cand. Psych. Aut., Specialist i Gerontopsykologi Leder af Enhed for Sorgforskning, Psykologisk Institut, Aarhus Universitet Tilknyttet det Nationale Sorgcenter, Danmark </vt:lpstr>
      <vt:lpstr>Agenda</vt:lpstr>
      <vt:lpstr>PowerPoint-præsentation</vt:lpstr>
      <vt:lpstr>Sorgteoriens tidlige historie</vt:lpstr>
      <vt:lpstr>Den naturlige sorgproces: Toprocesmodellen Margaret Ströebe og Henk Schut, 1999</vt:lpstr>
      <vt:lpstr>Sorg er som Vesterhavet</vt:lpstr>
      <vt:lpstr>Når sorgen bliver så kompliceret….</vt:lpstr>
      <vt:lpstr>Kompliceret sorg er også som Vesterhavet</vt:lpstr>
      <vt:lpstr>Sorg som traume – i lære hos en PTSD-ekspert</vt:lpstr>
      <vt:lpstr>PowerPoint-præsentation</vt:lpstr>
      <vt:lpstr>Prolonged grief disorder (Forlænget sorglidelse)</vt:lpstr>
      <vt:lpstr>Forlænget sorglidelse, ICD 11</vt:lpstr>
      <vt:lpstr>Definition af sorg iflg. Professor Paul A. Boelen, 2006-7</vt:lpstr>
      <vt:lpstr>Kan forlænget sorglidelse behandles?   KATforSorg                                                                                            Boelen 2007, Bryant, 2011, Shear 2010- </vt:lpstr>
      <vt:lpstr>At lære fra de bedste</vt:lpstr>
      <vt:lpstr>Sorgforskningen er et lille felt og de nærmeste kollegaer er fra hele verden.  En særlig tak for samarbejdet til: </vt:lpstr>
      <vt:lpstr>Virker behandling af PGD?</vt:lpstr>
      <vt:lpstr>Hvordan ved man, hvem der skal behandles?</vt:lpstr>
      <vt:lpstr>Risikofaktorer for forlænget sorglidelse (justeret)</vt:lpstr>
      <vt:lpstr> </vt:lpstr>
      <vt:lpstr> A-PGDs-brief Redican, E., Vang, M. &amp;  O’Connor, M. (in prep)  </vt:lpstr>
      <vt:lpstr>A-PGDs-brief  </vt:lpstr>
      <vt:lpstr>A-PGDi: Det første strukturerede kliniske interview for PGD https://www.pgdinterview.com/</vt:lpstr>
      <vt:lpstr>Sådan oplever jeg sorgen</vt:lpstr>
      <vt:lpstr>Den naturlige sorgproces: Toprocesmodellen Margaret Ströebe og Henk Schut, 1999</vt:lpstr>
      <vt:lpstr>Hvad vi bl.a. lærte om sorgprocessen</vt:lpstr>
      <vt:lpstr>Sådan oplever jeg sorgen: En udvidet toprocesmodel</vt:lpstr>
      <vt:lpstr>Nu starter et nyt kapitel….</vt:lpstr>
      <vt:lpstr>Fremtidige projekter ved Enhed for Sorgforskning</vt:lpstr>
      <vt:lpstr>Fremtidige projekter ved Enhed for Sorgforskning</vt:lpstr>
      <vt:lpstr>Til sidst – det livet i virkeligheden handler om</vt:lpstr>
      <vt:lpstr>Tak fordi I kom her  – reception på 6. sal følger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2019-08-13T10:59:18Z</cp:lastPrinted>
  <dcterms:modified xsi:type="dcterms:W3CDTF">2024-04-11T09:18:29Z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luginDependencies_0">
    <vt:lpwstr>{"635926855539746206:636045261152541358":[{"dependencyType":"DataSource","dependencyId":":","dependencyVersion":null},{"dependencyType":"DataSource","dependencyId":":","dependencyVersion":null},{"dependencyType":"DataSource","dependencyId":":","dependency</vt:lpwstr>
  </property>
  <property fmtid="{D5CDD505-2E9C-101B-9397-08002B2CF9AE}" pid="3" name="PluginDependencies_1">
    <vt:lpwstr>Version":null},{"dependencyType":"DataSource","dependencyId":":","dependencyVersion":null},{"dependencyType":"DataSource","dependencyId":":","dependencyVersion":null},{"dependencyType":"DataSource","dependencyId":":","dependencyVersion":null},{"dependency</vt:lpwstr>
  </property>
  <property fmtid="{D5CDD505-2E9C-101B-9397-08002B2CF9AE}" pid="4" name="PluginDependencies_2">
    <vt:lpwstr>Type":"DataSource","dependencyId":":","dependencyVersion":null},{"dependencyType":"DataSource","dependencyId":":","dependencyVersion":null},{"dependencyType":"DataSource","dependencyId":":","dependencyVersion":null},{"dependencyType":"DataSource","depende</vt:lpwstr>
  </property>
  <property fmtid="{D5CDD505-2E9C-101B-9397-08002B2CF9AE}" pid="5" name="PluginDependencies_3">
    <vt:lpwstr>ncyId":":","dependencyVersion":null},{"dependencyType":"DataSource","dependencyId":":","dependencyVersion":null},{"dependencyType":"DataSource","dependencyId":":","dependencyVersion":null},{"dependencyType":"DataSource","dependencyId":":","dependencyVersi</vt:lpwstr>
  </property>
  <property fmtid="{D5CDD505-2E9C-101B-9397-08002B2CF9AE}" pid="6" name="PluginDependencies_4">
    <vt:lpwstr>on":null},{"dependencyType":"DataSource","dependencyId":":","dependencyVersion":null},{"dependencyType":"DataSource","dependencyId":":","dependencyVersion":null},{"dependencyType":"DataSource","dependencyId":":","dependencyVersion":null},{"dependencyType"</vt:lpwstr>
  </property>
  <property fmtid="{D5CDD505-2E9C-101B-9397-08002B2CF9AE}" pid="7" name="PluginDependencies_5">
    <vt:lpwstr>:"DataSource","dependencyId":":","dependencyVersion":null},{"dependencyType":"DataSource","dependencyId":":","dependencyVersion":null},{"dependencyType":"DataSource","dependencyId":":","dependencyVersion":null},{"dependencyType":"DataSource","dependencyId</vt:lpwstr>
  </property>
  <property fmtid="{D5CDD505-2E9C-101B-9397-08002B2CF9AE}" pid="8" name="PluginDependencies_6">
    <vt:lpwstr>":":","dependencyVersion":null},{"dependencyType":"DataSource","dependencyId":":","dependencyVersion":null},{"dependencyType":"DataSource","dependencyId":":","dependencyVersion":null},{"dependencyType":"DataSource","dependencyId":":","dependencyVersion":n</vt:lpwstr>
  </property>
  <property fmtid="{D5CDD505-2E9C-101B-9397-08002B2CF9AE}" pid="9" name="PluginDependencies_7">
    <vt:lpwstr>ull},{"dependencyType":"DataSource","dependencyId":":","dependencyVersion":null},{"dependencyType":"DataSource","dependencyId":":","dependencyVersion":null},{"dependencyType":"DataSource","dependencyId":":","dependencyVersion":null},{"dependencyType":"Dat</vt:lpwstr>
  </property>
  <property fmtid="{D5CDD505-2E9C-101B-9397-08002B2CF9AE}" pid="10" name="PluginDependencies_8">
    <vt:lpwstr>aSource","dependencyId":":","dependencyVersion":null},{"dependencyType":"DataSource","dependencyId":":","dependencyVersion":null},{"dependencyType":"DataSource","dependencyId":":","dependencyVersion":null},{"dependencyType":"DataSource","dependencyId":":"</vt:lpwstr>
  </property>
  <property fmtid="{D5CDD505-2E9C-101B-9397-08002B2CF9AE}" pid="11" name="PluginDependencies_9">
    <vt:lpwstr>,"dependencyVersion":null},{"dependencyType":"DataSource","dependencyId":":","dependencyVersion":null},{"dependencyType":"DataSource","dependencyId":":","dependencyVersion":null},{"dependencyType":"DataSource","dependencyId":":","dependencyVersion":null},</vt:lpwstr>
  </property>
  <property fmtid="{D5CDD505-2E9C-101B-9397-08002B2CF9AE}" pid="12" name="PluginDependencies_10">
    <vt:lpwstr>{"dependencyType":"DataSource","dependencyId":":","dependencyVersion":null},{"dependencyType":"DataSource","dependencyId":":","dependencyVersion":null},{"dependencyType":"DataSource","dependencyId":":","dependencyVersion":null},{"dependencyType":"DataSour</vt:lpwstr>
  </property>
  <property fmtid="{D5CDD505-2E9C-101B-9397-08002B2CF9AE}" pid="13" name="PluginDependencies_11">
    <vt:lpwstr>ce","dependencyId":":","dependencyVersion":null},{"dependencyType":"DataSource","dependencyId":":","dependencyVersion":null},{"dependencyType":"DataSource","dependencyId":":","dependencyVersion":null},{"dependencyType":"DataSource","dependencyId":":","dep</vt:lpwstr>
  </property>
  <property fmtid="{D5CDD505-2E9C-101B-9397-08002B2CF9AE}" pid="14" name="PluginDependencies_12">
    <vt:lpwstr>endencyVersion":null},{"dependencyType":"DataSource","dependencyId":":","dependencyVersion":null},{"dependencyType":"DataSource","dependencyId":":","dependencyVersion":null},{"dependencyType":"DataSource","dependencyId":":","dependencyVersion":null},{"dep</vt:lpwstr>
  </property>
  <property fmtid="{D5CDD505-2E9C-101B-9397-08002B2CF9AE}" pid="15" name="PluginDependencies_13">
    <vt:lpwstr>endencyType":"DataSource","dependencyId":":","dependencyVersion":null},{"dependencyType":"DataSource","dependencyId":":","dependencyVersion":null},{"dependencyType":"DataSource","dependencyId":":","dependencyVersion":null},{"dependencyType":"DataSource","</vt:lpwstr>
  </property>
  <property fmtid="{D5CDD505-2E9C-101B-9397-08002B2CF9AE}" pid="16" name="PluginDependencies_14">
    <vt:lpwstr>dependencyId":":","dependencyVersion":null},{"dependencyType":"DataSource","dependencyId":":","dependencyVersion":null},{"dependencyType":"DataSource","dependencyId":":","dependencyVersion":null},{"dependencyType":"DataSource","dependencyId":":","dependen</vt:lpwstr>
  </property>
  <property fmtid="{D5CDD505-2E9C-101B-9397-08002B2CF9AE}" pid="17" name="PluginDependencies_15">
    <vt:lpwstr>cyVersion":null},{"dependencyType":"DataSource","dependencyId":":","dependencyVersion":null},{"dependencyType":"DataSource","dependencyId":":","dependencyVersion":null},{"dependencyType":"DataSource","dependencyId":":","dependencyVersion":null},{"dependen</vt:lpwstr>
  </property>
  <property fmtid="{D5CDD505-2E9C-101B-9397-08002B2CF9AE}" pid="18" name="PluginDependencies_16">
    <vt:lpwstr>cyType":"DataSource","dependencyId":":","dependencyVersion":null},{"dependencyType":"DataSource","dependencyId":":","dependencyVersion":null},{"dependencyType":"DataSource","dependencyId":":","dependencyVersion":null},{"dependencyType":"DataSource","depen</vt:lpwstr>
  </property>
  <property fmtid="{D5CDD505-2E9C-101B-9397-08002B2CF9AE}" pid="19" name="PluginDependencies_17">
    <vt:lpwstr>dencyId":":","dependencyVersion":null},{"dependencyType":"DataSource","dependencyId":":","dependencyVersion":null},{"dependencyType":"DataSource","dependencyId":":","dependencyVersion":null},{"dependencyType":"DataSource","dependencyId":":","dependencyVer</vt:lpwstr>
  </property>
  <property fmtid="{D5CDD505-2E9C-101B-9397-08002B2CF9AE}" pid="20" name="PluginDependencies_18">
    <vt:lpwstr>sion":null},{"dependencyType":"DataSource","dependencyId":":","dependencyVersion":null},{"dependencyType":"DataSource","dependencyId":":","dependencyVersion":null},{"dependencyType":"DataSource","dependencyId":":","dependencyVersion":null},{"dependencyTyp</vt:lpwstr>
  </property>
  <property fmtid="{D5CDD505-2E9C-101B-9397-08002B2CF9AE}" pid="21" name="PluginDependencies_19">
    <vt:lpwstr>e":"DataSource","dependencyId":":","dependencyVersion":null},{"dependencyType":"DataSource","dependencyId":":","dependencyVersion":null},{"dependencyType":"DataSource","dependencyId":":","dependencyVersion":null},{"dependencyType":"DataSource","dependency</vt:lpwstr>
  </property>
  <property fmtid="{D5CDD505-2E9C-101B-9397-08002B2CF9AE}" pid="22" name="PluginDependencies_20">
    <vt:lpwstr>Id":":","dependencyVersion":null},{"dependencyType":"DataSource","dependencyId":":","dependencyVersion":null},{"dependencyType":"DataSource","dependencyId":":","dependencyVersion":null},{"dependencyType":"DataSource","dependencyId":":","dependencyVersion"</vt:lpwstr>
  </property>
  <property fmtid="{D5CDD505-2E9C-101B-9397-08002B2CF9AE}" pid="23" name="PluginDependencies_21">
    <vt:lpwstr>:null},{"dependencyType":"DataSource","dependencyId":":","dependencyVersion":null},{"dependencyType":"DataSource","dependencyId":":","dependencyVersion":null},{"dependencyType":"DataSource","dependencyId":":","dependencyVersion":null},{"dependencyType":"D</vt:lpwstr>
  </property>
  <property fmtid="{D5CDD505-2E9C-101B-9397-08002B2CF9AE}" pid="24" name="PluginDependencies_22">
    <vt:lpwstr>ataSource","dependencyId":":","dependencyVersion":null},{"dependencyType":"DataSource","dependencyId":":","dependencyVersion":null},{"dependencyType":"DataSource","dependencyId":":","dependencyVersion":null},{"dependencyType":"DataSource","dependencyId":"</vt:lpwstr>
  </property>
  <property fmtid="{D5CDD505-2E9C-101B-9397-08002B2CF9AE}" pid="25" name="PluginDependencies_23">
    <vt:lpwstr>:","dependencyVersion":null},{"dependencyType":"DataSource","dependencyId":":","dependencyVersion":null},{"dependencyType":"DataSource","dependencyId":":","dependencyVersion":null},{"dependencyType":"DataSource","dependencyId":":","dependencyVersion":null</vt:lpwstr>
  </property>
  <property fmtid="{D5CDD505-2E9C-101B-9397-08002B2CF9AE}" pid="26" name="PluginDependencies_24">
    <vt:lpwstr>},{"dependencyType":"DataSource","dependencyId":":","dependencyVersion":null},{"dependencyType":"DataSource","dependencyId":":","dependencyVersion":null},{"dependencyType":"DataSource","dependencyId":":","dependencyVersion":null},{"dependencyType":"DataSo</vt:lpwstr>
  </property>
  <property fmtid="{D5CDD505-2E9C-101B-9397-08002B2CF9AE}" pid="27" name="PluginDependencies_25">
    <vt:lpwstr>urce","dependencyId":":","dependencyVersion":null},{"dependencyType":"DataSource","dependencyId":":","dependencyVersion":null},{"dependencyType":"DataSource","dependencyId":":","dependencyVersion":null},{"dependencyType":"DataSource","dependencyId":":","d</vt:lpwstr>
  </property>
  <property fmtid="{D5CDD505-2E9C-101B-9397-08002B2CF9AE}" pid="28" name="PluginDependencies_26">
    <vt:lpwstr>ependencyVersion":null},{"dependencyType":"DataSource","dependencyId":":","dependencyVersion":null},{"dependencyType":"DataSource","dependencyId":":","dependencyVersion":null},{"dependencyType":"DataSource","dependencyId":":","dependencyVersion":null},{"d</vt:lpwstr>
  </property>
  <property fmtid="{D5CDD505-2E9C-101B-9397-08002B2CF9AE}" pid="29" name="PluginDependencies_27">
    <vt:lpwstr>ependencyType":"DataSource","dependencyId":":","dependencyVersion":null},{"dependencyType":"DataSource","dependencyId":":","dependencyVersion":null},{"dependencyType":"DataSource","dependencyId":":","dependencyVersion":null},{"dependencyType":"DataSource"</vt:lpwstr>
  </property>
  <property fmtid="{D5CDD505-2E9C-101B-9397-08002B2CF9AE}" pid="30" name="PluginDependencies_28">
    <vt:lpwstr>,"dependencyId":":","dependencyVersion":null},{"dependencyType":"DataSource","dependencyId":":","dependencyVersion":null},{"dependencyType":"DataSource","dependencyId":":","dependencyVersion":null},{"dependencyType":"DataSource","dependencyId":":","depend</vt:lpwstr>
  </property>
  <property fmtid="{D5CDD505-2E9C-101B-9397-08002B2CF9AE}" pid="31" name="PluginDependencies_29">
    <vt:lpwstr>encyVersion":null},{"dependencyType":"DataSource","dependencyId":":","dependencyVersion":null},{"dependencyType":"DataSource","dependencyId":":","dependencyVersion":null},{"dependencyType":"DataSource","dependencyId":":","dependencyVersion":null},{"depend</vt:lpwstr>
  </property>
  <property fmtid="{D5CDD505-2E9C-101B-9397-08002B2CF9AE}" pid="32" name="PluginDependencies_30">
    <vt:lpwstr>encyType":"DataSource","dependencyId":":","dependencyVersion":null},{"dependencyType":"DataSource","dependencyId":":","dependencyVersion":null},{"dependencyType":"DataSource","dependencyId":":","dependencyVersion":null},{"dependencyType":"DataSource","dep</vt:lpwstr>
  </property>
  <property fmtid="{D5CDD505-2E9C-101B-9397-08002B2CF9AE}" pid="33" name="PluginDependencies_31">
    <vt:lpwstr>endencyId":":","dependencyVersion":null},{"dependencyType":"DataSource","dependencyId":":","dependencyVersion":null},{"dependencyType":"DataSource","dependencyId":":","dependencyVersion":null},{"dependencyType":"DataSource","dependencyId":":","dependencyV</vt:lpwstr>
  </property>
  <property fmtid="{D5CDD505-2E9C-101B-9397-08002B2CF9AE}" pid="34" name="PluginDependencies_32">
    <vt:lpwstr>ersion":null},{"dependencyType":"DataSource","dependencyId":":","dependencyVersion":null},{"dependencyType":"DataSource","dependencyId":":","dependencyVersion":null},{"dependencyType":"DataSource","dependencyId":":","dependencyVersion":null},{"dependencyT</vt:lpwstr>
  </property>
  <property fmtid="{D5CDD505-2E9C-101B-9397-08002B2CF9AE}" pid="35" name="PluginDependencies_33">
    <vt:lpwstr>ype":"DataSource","dependencyId":":","dependencyVersion":null},{"dependencyType":"DataSource","dependencyId":":","dependencyVersion":null},{"dependencyType":"DataSource","dependencyId":":","dependencyVersion":null},{"dependencyType":"DataSource","dependen</vt:lpwstr>
  </property>
  <property fmtid="{D5CDD505-2E9C-101B-9397-08002B2CF9AE}" pid="36" name="PluginDependencies_34">
    <vt:lpwstr>cyId":":","dependencyVersion":null},{"dependencyType":"DataSource","dependencyId":":","dependencyVersion":null},{"dependencyType":"DataSource","dependencyId":":","dependencyVersion":null},{"dependencyType":"DataSource","dependencyId":":","dependencyVersio</vt:lpwstr>
  </property>
  <property fmtid="{D5CDD505-2E9C-101B-9397-08002B2CF9AE}" pid="37" name="PluginDependencies_35">
    <vt:lpwstr>n":null},{"dependencyType":"DataSource","dependencyId":":","dependencyVersion":null},{"dependencyType":"DataSource","dependencyId":":","dependencyVersion":null},{"dependencyType":"DataSource","dependencyId":":","dependencyVersion":null},{"dependencyType":</vt:lpwstr>
  </property>
  <property fmtid="{D5CDD505-2E9C-101B-9397-08002B2CF9AE}" pid="38" name="PluginDependencies_36">
    <vt:lpwstr>"DataSource","dependencyId":":","dependencyVersion":null},{"dependencyType":"DataSource","dependencyId":":","dependencyVersion":null},{"dependencyType":"DataSource","dependencyId":":","dependencyVersion":null},{"dependencyType":"DataSource","dependencyId"</vt:lpwstr>
  </property>
  <property fmtid="{D5CDD505-2E9C-101B-9397-08002B2CF9AE}" pid="39" name="PluginDependencies_37">
    <vt:lpwstr>:":","dependencyVersion":null},{"dependencyType":"DataSource","dependencyId":":","dependencyVersion":null},{"dependencyType":"DataSource","dependencyId":":","dependencyVersion":null},{"dependencyType":"DataSource","dependencyId":":","dependencyVersion":nu</vt:lpwstr>
  </property>
  <property fmtid="{D5CDD505-2E9C-101B-9397-08002B2CF9AE}" pid="40" name="PluginDependencies_38">
    <vt:lpwstr>ll},{"dependencyType":"DataSource","dependencyId":":","dependencyVersion":null},{"dependencyType":"DataSource","dependencyId":":","dependencyVersion":null},{"dependencyType":"DataSource","dependencyId":":","dependencyVersion":null},{"dependencyType":"Data</vt:lpwstr>
  </property>
  <property fmtid="{D5CDD505-2E9C-101B-9397-08002B2CF9AE}" pid="41" name="PluginDependencies_39">
    <vt:lpwstr>Source","dependencyId":":","dependencyVersion":null},{"dependencyType":"DataSource","dependencyId":":","dependencyVersion":null},{"dependencyType":"DataSource","dependencyId":":","dependencyVersion":null},{"dependencyType":"DataSource","dependencyId":":",</vt:lpwstr>
  </property>
  <property fmtid="{D5CDD505-2E9C-101B-9397-08002B2CF9AE}" pid="42" name="PluginDependencies_40">
    <vt:lpwstr>"dependencyVersion":null},{"dependencyType":"DataSource","dependencyId":":","dependencyVersion":null},{"dependencyType":"DataSource","dependencyId":":","dependencyVersion":null},{"dependencyType":"DataSource","dependencyId":":","dependencyVersion":null},{</vt:lpwstr>
  </property>
  <property fmtid="{D5CDD505-2E9C-101B-9397-08002B2CF9AE}" pid="43" name="PluginDependencies_41">
    <vt:lpwstr>"dependencyType":"DataSource","dependencyId":":","dependencyVersion":null},{"dependencyType":"DataSource","dependencyId":":","dependencyVersion":null},{"dependencyType":"DataSource","dependencyId":":","dependencyVersion":null},{"dependencyType":"DataSourc</vt:lpwstr>
  </property>
  <property fmtid="{D5CDD505-2E9C-101B-9397-08002B2CF9AE}" pid="44" name="PluginDependencies_42">
    <vt:lpwstr>e","dependencyId":":","dependencyVersion":null},{"dependencyType":"DataSource","dependencyId":":","dependencyVersion":null},{"dependencyType":"DataSource","dependencyId":":","dependencyVersion":null},{"dependencyType":"DataSource","dependencyId":":","depe</vt:lpwstr>
  </property>
  <property fmtid="{D5CDD505-2E9C-101B-9397-08002B2CF9AE}" pid="45" name="PluginDependencies_43">
    <vt:lpwstr>ndencyVersion":null},{"dependencyType":"DataSource","dependencyId":":","dependencyVersion":null},{"dependencyType":"DataSource","dependencyId":":","dependencyVersion":null},{"dependencyType":"DataSource","dependencyId":":","dependencyVersion":null},{"depe</vt:lpwstr>
  </property>
  <property fmtid="{D5CDD505-2E9C-101B-9397-08002B2CF9AE}" pid="46" name="PluginDependencies_44">
    <vt:lpwstr>ndencyType":"DataSource","dependencyId":":","dependencyVersion":null},{"dependencyType":"DataSource","dependencyId":":","dependencyVersion":null},{"dependencyType":"DataSource","dependencyId":":","dependencyVersion":null},{"dependencyType":"DataSource","d</vt:lpwstr>
  </property>
  <property fmtid="{D5CDD505-2E9C-101B-9397-08002B2CF9AE}" pid="47" name="PluginDependencies_45">
    <vt:lpwstr>ependencyId":":","dependencyVersion":null},{"dependencyType":"DataSource","dependencyId":":","dependencyVersion":null},{"dependencyType":"DataSource","dependencyId":":","dependencyVersion":null},{"dependencyType":"DataSource","dependencyId":":","dependenc</vt:lpwstr>
  </property>
  <property fmtid="{D5CDD505-2E9C-101B-9397-08002B2CF9AE}" pid="48" name="PluginDependencies_46">
    <vt:lpwstr>yVersion":null},{"dependencyType":"DataSource","dependencyId":":","dependencyVersion":null},{"dependencyType":"DataSource","dependencyId":":","dependencyVersion":null},{"dependencyType":"DataSource","dependencyId":":","dependencyVersion":null},{"dependenc</vt:lpwstr>
  </property>
  <property fmtid="{D5CDD505-2E9C-101B-9397-08002B2CF9AE}" pid="49" name="PluginDependencies_47">
    <vt:lpwstr>yType":"DataSource","dependencyId":":","dependencyVersion":null},{"dependencyType":"DataSource","dependencyId":":","dependencyVersion":null},{"dependencyType":"DataSource","dependencyId":":","dependencyVersion":null},{"dependencyType":"DataSource","depend</vt:lpwstr>
  </property>
  <property fmtid="{D5CDD505-2E9C-101B-9397-08002B2CF9AE}" pid="50" name="PluginDependencies_48">
    <vt:lpwstr>encyId":":","dependencyVersion":null},{"dependencyType":"DataSource","dependencyId":":","dependencyVersion":null},{"dependencyType":"DataSource","dependencyId":":","dependencyVersion":null},{"dependencyType":"DataSource","dependencyId":":","dependencyVers</vt:lpwstr>
  </property>
  <property fmtid="{D5CDD505-2E9C-101B-9397-08002B2CF9AE}" pid="51" name="PluginDependencies_49">
    <vt:lpwstr>ion":null},{"dependencyType":"DataSource","dependencyId":":","dependencyVersion":null},{"dependencyType":"DataSource","dependencyId":":","dependencyVersion":null},{"dependencyType":"DataSource","dependencyId":":","dependencyVersion":null},{"dependencyType</vt:lpwstr>
  </property>
  <property fmtid="{D5CDD505-2E9C-101B-9397-08002B2CF9AE}" pid="52" name="PluginDependencies_50">
    <vt:lpwstr>":"DataSource","dependencyId":":","dependencyVersion":null},{"dependencyType":"DataSource","dependencyId":":","dependencyVersion":null},{"dependencyType":"DataSource","dependencyId":":","dependencyVersion":null},{"dependencyType":"DataSource","dependencyI</vt:lpwstr>
  </property>
  <property fmtid="{D5CDD505-2E9C-101B-9397-08002B2CF9AE}" pid="53" name="PluginDependencies_51">
    <vt:lpwstr>d":":","dependencyVersion":null},{"dependencyType":"DataSource","dependencyId":":","dependencyVersion":null},{"dependencyType":"DataSource","dependencyId":":","dependencyVersion":null},{"dependencyType":"DataSource","dependencyId":":","dependencyVersion":</vt:lpwstr>
  </property>
  <property fmtid="{D5CDD505-2E9C-101B-9397-08002B2CF9AE}" pid="54" name="PluginDependencies_52">
    <vt:lpwstr>null},{"dependencyType":"DataSource","dependencyId":":","dependencyVersion":null},{"dependencyType":"DataSource","dependencyId":":","dependencyVersion":null},{"dependencyType":"DataSource","dependencyId":":","dependencyVersion":null},{"dependencyType":"Da</vt:lpwstr>
  </property>
  <property fmtid="{D5CDD505-2E9C-101B-9397-08002B2CF9AE}" pid="55" name="PluginDependencies_53">
    <vt:lpwstr>taSource","dependencyId":":","dependencyVersion":null}],"635926855539746206:636045261152541359":[],"635926855539746206:636045261152541360":[],"635926855539746206:636045261152541361":[],"635926855539746206:636045261152541362":[],"635690283596553901:6357565</vt:lpwstr>
  </property>
  <property fmtid="{D5CDD505-2E9C-101B-9397-08002B2CF9AE}" pid="56" name="PluginDependencies_54">
    <vt:lpwstr>74568773657":[]}</vt:lpwstr>
  </property>
  <property fmtid="{D5CDD505-2E9C-101B-9397-08002B2CF9AE}" pid="57" name="CustomerId">
    <vt:lpwstr>auoffice</vt:lpwstr>
  </property>
  <property fmtid="{D5CDD505-2E9C-101B-9397-08002B2CF9AE}" pid="58" name="TemplateId">
    <vt:lpwstr>636116758097597385</vt:lpwstr>
  </property>
  <property fmtid="{D5CDD505-2E9C-101B-9397-08002B2CF9AE}" pid="59" name="UserProfileId">
    <vt:lpwstr>636480731484827627</vt:lpwstr>
  </property>
  <property fmtid="{D5CDD505-2E9C-101B-9397-08002B2CF9AE}" pid="60" name="TemplafyTimeStamp">
    <vt:lpwstr>2017-03-02T07:52:54.0768626Z</vt:lpwstr>
  </property>
  <property fmtid="{D5CDD505-2E9C-101B-9397-08002B2CF9AE}" pid="61" name="OfficeID">
    <vt:lpwstr>3080</vt:lpwstr>
  </property>
  <property fmtid="{D5CDD505-2E9C-101B-9397-08002B2CF9AE}" pid="62" name="colorthemechange">
    <vt:lpwstr>True</vt:lpwstr>
  </property>
</Properties>
</file>